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56" r:id="rId2"/>
    <p:sldId id="257" r:id="rId3"/>
    <p:sldId id="258" r:id="rId4"/>
    <p:sldId id="260" r:id="rId5"/>
    <p:sldId id="25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B1F4D7-F831-BA13-22EC-E6DBB73A5068}" v="373" dt="2025-12-04T20:28:04.239"/>
    <p1510:client id="{91B43A63-C491-4038-88D0-60D4F23A14BD}" v="630" dt="2025-12-04T21:31:35.873"/>
    <p1510:client id="{B0F99C94-81B4-48F5-97E3-EB442D358DBC}" v="5" dt="2025-12-04T14:29:04.1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zamrowicz, Olivyay (UG - Sch of Engineering)" userId="f1f4efb0-96ae-41e9-83d1-99704cdf3b70" providerId="ADAL" clId="{4F51F0EE-BF32-4045-8093-7C2066123A91}"/>
    <pc:docChg chg="custSel modSld">
      <pc:chgData name="Szamrowicz, Olivyay (UG - Sch of Engineering)" userId="f1f4efb0-96ae-41e9-83d1-99704cdf3b70" providerId="ADAL" clId="{4F51F0EE-BF32-4045-8093-7C2066123A91}" dt="2025-12-04T15:32:09.310" v="354" actId="20577"/>
      <pc:docMkLst>
        <pc:docMk/>
      </pc:docMkLst>
      <pc:sldChg chg="modSp mod">
        <pc:chgData name="Szamrowicz, Olivyay (UG - Sch of Engineering)" userId="f1f4efb0-96ae-41e9-83d1-99704cdf3b70" providerId="ADAL" clId="{4F51F0EE-BF32-4045-8093-7C2066123A91}" dt="2025-12-04T15:32:09.310" v="354" actId="20577"/>
        <pc:sldMkLst>
          <pc:docMk/>
          <pc:sldMk cId="640707633" sldId="257"/>
        </pc:sldMkLst>
        <pc:spChg chg="mod">
          <ac:chgData name="Szamrowicz, Olivyay (UG - Sch of Engineering)" userId="f1f4efb0-96ae-41e9-83d1-99704cdf3b70" providerId="ADAL" clId="{4F51F0EE-BF32-4045-8093-7C2066123A91}" dt="2025-12-04T14:27:11.664" v="53" actId="20577"/>
          <ac:spMkLst>
            <pc:docMk/>
            <pc:sldMk cId="640707633" sldId="257"/>
            <ac:spMk id="2" creationId="{4F48BFA2-8986-9D0C-6825-114D459553A2}"/>
          </ac:spMkLst>
        </pc:spChg>
        <pc:spChg chg="mod">
          <ac:chgData name="Szamrowicz, Olivyay (UG - Sch of Engineering)" userId="f1f4efb0-96ae-41e9-83d1-99704cdf3b70" providerId="ADAL" clId="{4F51F0EE-BF32-4045-8093-7C2066123A91}" dt="2025-12-04T15:32:09.310" v="354" actId="20577"/>
          <ac:spMkLst>
            <pc:docMk/>
            <pc:sldMk cId="640707633" sldId="257"/>
            <ac:spMk id="3" creationId="{6CEAAAFA-73A0-C9F8-D90D-EE90CD05BBE2}"/>
          </ac:spMkLst>
        </pc:spChg>
      </pc:sldChg>
      <pc:sldChg chg="modSp mod">
        <pc:chgData name="Szamrowicz, Olivyay (UG - Sch of Engineering)" userId="f1f4efb0-96ae-41e9-83d1-99704cdf3b70" providerId="ADAL" clId="{4F51F0EE-BF32-4045-8093-7C2066123A91}" dt="2025-12-04T14:31:02.416" v="135" actId="20577"/>
        <pc:sldMkLst>
          <pc:docMk/>
          <pc:sldMk cId="1453757487" sldId="258"/>
        </pc:sldMkLst>
        <pc:spChg chg="mod">
          <ac:chgData name="Szamrowicz, Olivyay (UG - Sch of Engineering)" userId="f1f4efb0-96ae-41e9-83d1-99704cdf3b70" providerId="ADAL" clId="{4F51F0EE-BF32-4045-8093-7C2066123A91}" dt="2025-12-04T14:31:02.416" v="135" actId="20577"/>
          <ac:spMkLst>
            <pc:docMk/>
            <pc:sldMk cId="1453757487" sldId="258"/>
            <ac:spMk id="2" creationId="{61BF87D0-2A04-002E-4C59-6FD3706C3018}"/>
          </ac:spMkLst>
        </pc:spChg>
        <pc:spChg chg="mod">
          <ac:chgData name="Szamrowicz, Olivyay (UG - Sch of Engineering)" userId="f1f4efb0-96ae-41e9-83d1-99704cdf3b70" providerId="ADAL" clId="{4F51F0EE-BF32-4045-8093-7C2066123A91}" dt="2025-12-04T14:26:42.591" v="36" actId="20577"/>
          <ac:spMkLst>
            <pc:docMk/>
            <pc:sldMk cId="1453757487" sldId="258"/>
            <ac:spMk id="3" creationId="{416E3A7B-8EE1-E4A6-B666-787A39BCE0D3}"/>
          </ac:spMkLst>
        </pc:spChg>
      </pc:sldChg>
      <pc:sldChg chg="modSp mod">
        <pc:chgData name="Szamrowicz, Olivyay (UG - Sch of Engineering)" userId="f1f4efb0-96ae-41e9-83d1-99704cdf3b70" providerId="ADAL" clId="{4F51F0EE-BF32-4045-8093-7C2066123A91}" dt="2025-12-04T14:29:58.973" v="130" actId="255"/>
        <pc:sldMkLst>
          <pc:docMk/>
          <pc:sldMk cId="2710378190" sldId="259"/>
        </pc:sldMkLst>
        <pc:spChg chg="mod">
          <ac:chgData name="Szamrowicz, Olivyay (UG - Sch of Engineering)" userId="f1f4efb0-96ae-41e9-83d1-99704cdf3b70" providerId="ADAL" clId="{4F51F0EE-BF32-4045-8093-7C2066123A91}" dt="2025-12-04T14:29:58.973" v="130" actId="255"/>
          <ac:spMkLst>
            <pc:docMk/>
            <pc:sldMk cId="2710378190" sldId="259"/>
            <ac:spMk id="2" creationId="{6185928E-44FB-0A00-DB9A-8FB39B3A05C1}"/>
          </ac:spMkLst>
        </pc:spChg>
        <pc:spChg chg="mod">
          <ac:chgData name="Szamrowicz, Olivyay (UG - Sch of Engineering)" userId="f1f4efb0-96ae-41e9-83d1-99704cdf3b70" providerId="ADAL" clId="{4F51F0EE-BF32-4045-8093-7C2066123A91}" dt="2025-12-04T14:26:44.992" v="38" actId="20577"/>
          <ac:spMkLst>
            <pc:docMk/>
            <pc:sldMk cId="2710378190" sldId="259"/>
            <ac:spMk id="3" creationId="{30791FAE-B527-67E9-0064-972EDFBD39CB}"/>
          </ac:spMkLst>
        </pc:spChg>
      </pc:sldChg>
      <pc:sldChg chg="modSp mod">
        <pc:chgData name="Szamrowicz, Olivyay (UG - Sch of Engineering)" userId="f1f4efb0-96ae-41e9-83d1-99704cdf3b70" providerId="ADAL" clId="{4F51F0EE-BF32-4045-8093-7C2066123A91}" dt="2025-12-04T14:29:36.003" v="129" actId="20577"/>
        <pc:sldMkLst>
          <pc:docMk/>
          <pc:sldMk cId="2019705223" sldId="260"/>
        </pc:sldMkLst>
        <pc:spChg chg="mod">
          <ac:chgData name="Szamrowicz, Olivyay (UG - Sch of Engineering)" userId="f1f4efb0-96ae-41e9-83d1-99704cdf3b70" providerId="ADAL" clId="{4F51F0EE-BF32-4045-8093-7C2066123A91}" dt="2025-12-04T14:29:36.003" v="129" actId="20577"/>
          <ac:spMkLst>
            <pc:docMk/>
            <pc:sldMk cId="2019705223" sldId="260"/>
            <ac:spMk id="2" creationId="{4F9A3915-ED36-27D5-5B30-94D7E52BADB8}"/>
          </ac:spMkLst>
        </pc:spChg>
        <pc:spChg chg="mod">
          <ac:chgData name="Szamrowicz, Olivyay (UG - Sch of Engineering)" userId="f1f4efb0-96ae-41e9-83d1-99704cdf3b70" providerId="ADAL" clId="{4F51F0EE-BF32-4045-8093-7C2066123A91}" dt="2025-12-04T14:26:46.943" v="39" actId="20577"/>
          <ac:spMkLst>
            <pc:docMk/>
            <pc:sldMk cId="2019705223" sldId="260"/>
            <ac:spMk id="3" creationId="{B35DE02F-EAE2-4EC2-1D94-0418744F72CE}"/>
          </ac:spMkLst>
        </pc:spChg>
      </pc:sldChg>
    </pc:docChg>
  </pc:docChgLst>
  <pc:docChgLst>
    <pc:chgData name="Szamrowicz, Olivyay (UG - Sch of Engineering)" userId="f1f4efb0-96ae-41e9-83d1-99704cdf3b70" providerId="ADAL" clId="{29BCAD22-54D3-48E2-85CA-9A73861074FE}"/>
    <pc:docChg chg="modSld">
      <pc:chgData name="Szamrowicz, Olivyay (UG - Sch of Engineering)" userId="f1f4efb0-96ae-41e9-83d1-99704cdf3b70" providerId="ADAL" clId="{29BCAD22-54D3-48E2-85CA-9A73861074FE}" dt="2025-11-07T13:34:26.509" v="1" actId="20577"/>
      <pc:docMkLst>
        <pc:docMk/>
      </pc:docMkLst>
      <pc:sldChg chg="modSp mod">
        <pc:chgData name="Szamrowicz, Olivyay (UG - Sch of Engineering)" userId="f1f4efb0-96ae-41e9-83d1-99704cdf3b70" providerId="ADAL" clId="{29BCAD22-54D3-48E2-85CA-9A73861074FE}" dt="2025-11-07T13:34:26.509" v="1" actId="20577"/>
        <pc:sldMkLst>
          <pc:docMk/>
          <pc:sldMk cId="3791944539" sldId="256"/>
        </pc:sldMkLst>
        <pc:spChg chg="mod">
          <ac:chgData name="Szamrowicz, Olivyay (UG - Sch of Engineering)" userId="f1f4efb0-96ae-41e9-83d1-99704cdf3b70" providerId="ADAL" clId="{29BCAD22-54D3-48E2-85CA-9A73861074FE}" dt="2025-11-07T13:34:26.509" v="1" actId="20577"/>
          <ac:spMkLst>
            <pc:docMk/>
            <pc:sldMk cId="3791944539" sldId="256"/>
            <ac:spMk id="2" creationId="{CF3C496D-931D-E85F-BB30-6F7D526596DE}"/>
          </ac:spMkLst>
        </pc:spChg>
      </pc:sldChg>
    </pc:docChg>
  </pc:docChgLst>
  <pc:docChgLst>
    <pc:chgData name="Szamrowicz, Olivyay (UG - Sch of Engineering)" userId="f1f4efb0-96ae-41e9-83d1-99704cdf3b70" providerId="ADAL" clId="{94AE9960-9B36-41E2-8C21-26C2C571EF13}"/>
    <pc:docChg chg="undo custSel modSld sldOrd">
      <pc:chgData name="Szamrowicz, Olivyay (UG - Sch of Engineering)" userId="f1f4efb0-96ae-41e9-83d1-99704cdf3b70" providerId="ADAL" clId="{94AE9960-9B36-41E2-8C21-26C2C571EF13}" dt="2025-12-04T21:31:35.869" v="1967"/>
      <pc:docMkLst>
        <pc:docMk/>
      </pc:docMkLst>
      <pc:sldChg chg="addSp delSp modSp mod modTransition delAnim modAnim">
        <pc:chgData name="Szamrowicz, Olivyay (UG - Sch of Engineering)" userId="f1f4efb0-96ae-41e9-83d1-99704cdf3b70" providerId="ADAL" clId="{94AE9960-9B36-41E2-8C21-26C2C571EF13}" dt="2025-12-04T20:35:01.179" v="1422"/>
        <pc:sldMkLst>
          <pc:docMk/>
          <pc:sldMk cId="3791944539" sldId="256"/>
        </pc:sldMkLst>
        <pc:spChg chg="mod">
          <ac:chgData name="Szamrowicz, Olivyay (UG - Sch of Engineering)" userId="f1f4efb0-96ae-41e9-83d1-99704cdf3b70" providerId="ADAL" clId="{94AE9960-9B36-41E2-8C21-26C2C571EF13}" dt="2025-12-04T19:33:43.938" v="1345" actId="790"/>
          <ac:spMkLst>
            <pc:docMk/>
            <pc:sldMk cId="3791944539" sldId="256"/>
            <ac:spMk id="2" creationId="{CF3C496D-931D-E85F-BB30-6F7D526596DE}"/>
          </ac:spMkLst>
        </pc:spChg>
        <pc:spChg chg="mod">
          <ac:chgData name="Szamrowicz, Olivyay (UG - Sch of Engineering)" userId="f1f4efb0-96ae-41e9-83d1-99704cdf3b70" providerId="ADAL" clId="{94AE9960-9B36-41E2-8C21-26C2C571EF13}" dt="2025-12-04T19:33:43.938" v="1345" actId="790"/>
          <ac:spMkLst>
            <pc:docMk/>
            <pc:sldMk cId="3791944539" sldId="256"/>
            <ac:spMk id="3" creationId="{24BEEAE9-10F0-8C12-3215-F3FF94AC2DE4}"/>
          </ac:spMkLst>
        </pc:spChg>
        <pc:picChg chg="add del mod">
          <ac:chgData name="Szamrowicz, Olivyay (UG - Sch of Engineering)" userId="f1f4efb0-96ae-41e9-83d1-99704cdf3b70" providerId="ADAL" clId="{94AE9960-9B36-41E2-8C21-26C2C571EF13}" dt="2025-12-04T20:34:12.290" v="1419"/>
          <ac:picMkLst>
            <pc:docMk/>
            <pc:sldMk cId="3791944539" sldId="256"/>
            <ac:picMk id="5" creationId="{A787CA2D-EF37-B466-450C-7A2B409A9C3C}"/>
          </ac:picMkLst>
        </pc:picChg>
        <pc:picChg chg="add del mod">
          <ac:chgData name="Szamrowicz, Olivyay (UG - Sch of Engineering)" userId="f1f4efb0-96ae-41e9-83d1-99704cdf3b70" providerId="ADAL" clId="{94AE9960-9B36-41E2-8C21-26C2C571EF13}" dt="2025-12-04T20:34:43.788" v="1421"/>
          <ac:picMkLst>
            <pc:docMk/>
            <pc:sldMk cId="3791944539" sldId="256"/>
            <ac:picMk id="6" creationId="{75CD647A-BDBD-EB83-7D89-D07418595C7F}"/>
          </ac:picMkLst>
        </pc:picChg>
        <pc:picChg chg="add del mod">
          <ac:chgData name="Szamrowicz, Olivyay (UG - Sch of Engineering)" userId="f1f4efb0-96ae-41e9-83d1-99704cdf3b70" providerId="ADAL" clId="{94AE9960-9B36-41E2-8C21-26C2C571EF13}" dt="2025-12-04T19:36:26.690" v="1348"/>
          <ac:picMkLst>
            <pc:docMk/>
            <pc:sldMk cId="3791944539" sldId="256"/>
            <ac:picMk id="8" creationId="{8D82407C-D7E7-9DD3-8206-77C1286FACF8}"/>
          </ac:picMkLst>
        </pc:picChg>
        <pc:picChg chg="add del mod">
          <ac:chgData name="Szamrowicz, Olivyay (UG - Sch of Engineering)" userId="f1f4efb0-96ae-41e9-83d1-99704cdf3b70" providerId="ADAL" clId="{94AE9960-9B36-41E2-8C21-26C2C571EF13}" dt="2025-12-04T19:37:21.761" v="1349" actId="478"/>
          <ac:picMkLst>
            <pc:docMk/>
            <pc:sldMk cId="3791944539" sldId="256"/>
            <ac:picMk id="9" creationId="{7CCB6B69-82F6-2A14-417E-D77312962F72}"/>
          </ac:picMkLst>
        </pc:picChg>
        <pc:picChg chg="add del mod ord">
          <ac:chgData name="Szamrowicz, Olivyay (UG - Sch of Engineering)" userId="f1f4efb0-96ae-41e9-83d1-99704cdf3b70" providerId="ADAL" clId="{94AE9960-9B36-41E2-8C21-26C2C571EF13}" dt="2025-12-04T20:35:01.179" v="1422"/>
          <ac:picMkLst>
            <pc:docMk/>
            <pc:sldMk cId="3791944539" sldId="256"/>
            <ac:picMk id="10" creationId="{1DB7E6B6-1C2E-C9A1-5C57-3CD9D368E447}"/>
          </ac:picMkLst>
        </pc:picChg>
        <pc:picChg chg="add mod">
          <ac:chgData name="Szamrowicz, Olivyay (UG - Sch of Engineering)" userId="f1f4efb0-96ae-41e9-83d1-99704cdf3b70" providerId="ADAL" clId="{94AE9960-9B36-41E2-8C21-26C2C571EF13}" dt="2025-12-04T20:35:01.179" v="1422"/>
          <ac:picMkLst>
            <pc:docMk/>
            <pc:sldMk cId="3791944539" sldId="256"/>
            <ac:picMk id="11" creationId="{CF51E2B1-A1B2-F3E9-5A70-9052A46EA62E}"/>
          </ac:picMkLst>
        </pc:picChg>
      </pc:sldChg>
      <pc:sldChg chg="addSp delSp modSp mod modTransition setBg modAnim">
        <pc:chgData name="Szamrowicz, Olivyay (UG - Sch of Engineering)" userId="f1f4efb0-96ae-41e9-83d1-99704cdf3b70" providerId="ADAL" clId="{94AE9960-9B36-41E2-8C21-26C2C571EF13}" dt="2025-12-04T21:10:19.983" v="1926" actId="20577"/>
        <pc:sldMkLst>
          <pc:docMk/>
          <pc:sldMk cId="640707633" sldId="257"/>
        </pc:sldMkLst>
        <pc:spChg chg="mod">
          <ac:chgData name="Szamrowicz, Olivyay (UG - Sch of Engineering)" userId="f1f4efb0-96ae-41e9-83d1-99704cdf3b70" providerId="ADAL" clId="{94AE9960-9B36-41E2-8C21-26C2C571EF13}" dt="2025-12-04T19:47:59.715" v="1388" actId="255"/>
          <ac:spMkLst>
            <pc:docMk/>
            <pc:sldMk cId="640707633" sldId="257"/>
            <ac:spMk id="2" creationId="{4F48BFA2-8986-9D0C-6825-114D459553A2}"/>
          </ac:spMkLst>
        </pc:spChg>
        <pc:spChg chg="mod">
          <ac:chgData name="Szamrowicz, Olivyay (UG - Sch of Engineering)" userId="f1f4efb0-96ae-41e9-83d1-99704cdf3b70" providerId="ADAL" clId="{94AE9960-9B36-41E2-8C21-26C2C571EF13}" dt="2025-12-04T21:10:19.983" v="1926" actId="20577"/>
          <ac:spMkLst>
            <pc:docMk/>
            <pc:sldMk cId="640707633" sldId="257"/>
            <ac:spMk id="3" creationId="{6CEAAAFA-73A0-C9F8-D90D-EE90CD05BBE2}"/>
          </ac:spMkLst>
        </pc:spChg>
        <pc:picChg chg="add del mod">
          <ac:chgData name="Szamrowicz, Olivyay (UG - Sch of Engineering)" userId="f1f4efb0-96ae-41e9-83d1-99704cdf3b70" providerId="ADAL" clId="{94AE9960-9B36-41E2-8C21-26C2C571EF13}" dt="2025-12-04T20:35:58.572" v="1425"/>
          <ac:picMkLst>
            <pc:docMk/>
            <pc:sldMk cId="640707633" sldId="257"/>
            <ac:picMk id="10" creationId="{D30EDB17-7240-5133-A1D2-776AF7A12110}"/>
          </ac:picMkLst>
        </pc:picChg>
        <pc:picChg chg="add del mod ord">
          <ac:chgData name="Szamrowicz, Olivyay (UG - Sch of Engineering)" userId="f1f4efb0-96ae-41e9-83d1-99704cdf3b70" providerId="ADAL" clId="{94AE9960-9B36-41E2-8C21-26C2C571EF13}" dt="2025-12-04T20:36:37.156" v="1426"/>
          <ac:picMkLst>
            <pc:docMk/>
            <pc:sldMk cId="640707633" sldId="257"/>
            <ac:picMk id="13" creationId="{8A7D22E0-9DC2-0065-B27B-4FB2C26A83FA}"/>
          </ac:picMkLst>
        </pc:picChg>
        <pc:picChg chg="add del mod">
          <ac:chgData name="Szamrowicz, Olivyay (UG - Sch of Engineering)" userId="f1f4efb0-96ae-41e9-83d1-99704cdf3b70" providerId="ADAL" clId="{94AE9960-9B36-41E2-8C21-26C2C571EF13}" dt="2025-12-04T20:36:40.252" v="1428"/>
          <ac:picMkLst>
            <pc:docMk/>
            <pc:sldMk cId="640707633" sldId="257"/>
            <ac:picMk id="14" creationId="{D30C02C6-8802-95CB-C64D-2A7BDDE5F658}"/>
          </ac:picMkLst>
        </pc:picChg>
        <pc:picChg chg="add del mod ord">
          <ac:chgData name="Szamrowicz, Olivyay (UG - Sch of Engineering)" userId="f1f4efb0-96ae-41e9-83d1-99704cdf3b70" providerId="ADAL" clId="{94AE9960-9B36-41E2-8C21-26C2C571EF13}" dt="2025-12-04T20:37:01.409" v="1429"/>
          <ac:picMkLst>
            <pc:docMk/>
            <pc:sldMk cId="640707633" sldId="257"/>
            <ac:picMk id="17" creationId="{FE61DC5F-BD9E-276C-7C97-1FD6CFFAA52F}"/>
          </ac:picMkLst>
        </pc:picChg>
        <pc:picChg chg="add del mod">
          <ac:chgData name="Szamrowicz, Olivyay (UG - Sch of Engineering)" userId="f1f4efb0-96ae-41e9-83d1-99704cdf3b70" providerId="ADAL" clId="{94AE9960-9B36-41E2-8C21-26C2C571EF13}" dt="2025-12-04T20:37:04.513" v="1431"/>
          <ac:picMkLst>
            <pc:docMk/>
            <pc:sldMk cId="640707633" sldId="257"/>
            <ac:picMk id="18" creationId="{B513D876-BA31-23FE-E524-CAB6F9834A15}"/>
          </ac:picMkLst>
        </pc:picChg>
        <pc:picChg chg="add del mod ord">
          <ac:chgData name="Szamrowicz, Olivyay (UG - Sch of Engineering)" userId="f1f4efb0-96ae-41e9-83d1-99704cdf3b70" providerId="ADAL" clId="{94AE9960-9B36-41E2-8C21-26C2C571EF13}" dt="2025-12-04T20:37:51.188" v="1432"/>
          <ac:picMkLst>
            <pc:docMk/>
            <pc:sldMk cId="640707633" sldId="257"/>
            <ac:picMk id="21" creationId="{F77AD4EA-B1B3-28B6-15DF-B43362366EC0}"/>
          </ac:picMkLst>
        </pc:picChg>
        <pc:picChg chg="add del mod">
          <ac:chgData name="Szamrowicz, Olivyay (UG - Sch of Engineering)" userId="f1f4efb0-96ae-41e9-83d1-99704cdf3b70" providerId="ADAL" clId="{94AE9960-9B36-41E2-8C21-26C2C571EF13}" dt="2025-12-04T20:38:44.624" v="1434"/>
          <ac:picMkLst>
            <pc:docMk/>
            <pc:sldMk cId="640707633" sldId="257"/>
            <ac:picMk id="22" creationId="{C1970752-898B-5568-E879-DE7FBAD23E42}"/>
          </ac:picMkLst>
        </pc:picChg>
        <pc:picChg chg="add del mod ord">
          <ac:chgData name="Szamrowicz, Olivyay (UG - Sch of Engineering)" userId="f1f4efb0-96ae-41e9-83d1-99704cdf3b70" providerId="ADAL" clId="{94AE9960-9B36-41E2-8C21-26C2C571EF13}" dt="2025-12-04T20:39:22.075" v="1435"/>
          <ac:picMkLst>
            <pc:docMk/>
            <pc:sldMk cId="640707633" sldId="257"/>
            <ac:picMk id="27" creationId="{9561E6A1-5F16-FD82-8A77-C9AD846C6626}"/>
          </ac:picMkLst>
        </pc:picChg>
        <pc:picChg chg="add del mod">
          <ac:chgData name="Szamrowicz, Olivyay (UG - Sch of Engineering)" userId="f1f4efb0-96ae-41e9-83d1-99704cdf3b70" providerId="ADAL" clId="{94AE9960-9B36-41E2-8C21-26C2C571EF13}" dt="2025-12-04T20:39:25.515" v="1437"/>
          <ac:picMkLst>
            <pc:docMk/>
            <pc:sldMk cId="640707633" sldId="257"/>
            <ac:picMk id="28" creationId="{067C3A74-4133-8D01-815F-FD065D373BEB}"/>
          </ac:picMkLst>
        </pc:picChg>
        <pc:picChg chg="add del mod ord">
          <ac:chgData name="Szamrowicz, Olivyay (UG - Sch of Engineering)" userId="f1f4efb0-96ae-41e9-83d1-99704cdf3b70" providerId="ADAL" clId="{94AE9960-9B36-41E2-8C21-26C2C571EF13}" dt="2025-12-04T20:40:32.925" v="1438"/>
          <ac:picMkLst>
            <pc:docMk/>
            <pc:sldMk cId="640707633" sldId="257"/>
            <ac:picMk id="31" creationId="{32110810-0FAF-61BC-3F6C-55BA25A55377}"/>
          </ac:picMkLst>
        </pc:picChg>
        <pc:picChg chg="add del mod">
          <ac:chgData name="Szamrowicz, Olivyay (UG - Sch of Engineering)" userId="f1f4efb0-96ae-41e9-83d1-99704cdf3b70" providerId="ADAL" clId="{94AE9960-9B36-41E2-8C21-26C2C571EF13}" dt="2025-12-04T20:42:01.905" v="1440"/>
          <ac:picMkLst>
            <pc:docMk/>
            <pc:sldMk cId="640707633" sldId="257"/>
            <ac:picMk id="32" creationId="{9259BA08-D986-3D10-2623-54808B38A85A}"/>
          </ac:picMkLst>
        </pc:picChg>
        <pc:picChg chg="add del mod ord">
          <ac:chgData name="Szamrowicz, Olivyay (UG - Sch of Engineering)" userId="f1f4efb0-96ae-41e9-83d1-99704cdf3b70" providerId="ADAL" clId="{94AE9960-9B36-41E2-8C21-26C2C571EF13}" dt="2025-12-04T20:42:54.405" v="1441"/>
          <ac:picMkLst>
            <pc:docMk/>
            <pc:sldMk cId="640707633" sldId="257"/>
            <ac:picMk id="36" creationId="{26695287-D680-C108-DDED-5404CD8BF95F}"/>
          </ac:picMkLst>
        </pc:picChg>
        <pc:picChg chg="add del mod">
          <ac:chgData name="Szamrowicz, Olivyay (UG - Sch of Engineering)" userId="f1f4efb0-96ae-41e9-83d1-99704cdf3b70" providerId="ADAL" clId="{94AE9960-9B36-41E2-8C21-26C2C571EF13}" dt="2025-12-04T20:42:58.596" v="1443"/>
          <ac:picMkLst>
            <pc:docMk/>
            <pc:sldMk cId="640707633" sldId="257"/>
            <ac:picMk id="37" creationId="{90FA1E86-526C-3364-2250-2BB4E22EAB10}"/>
          </ac:picMkLst>
        </pc:picChg>
        <pc:picChg chg="add del mod ord">
          <ac:chgData name="Szamrowicz, Olivyay (UG - Sch of Engineering)" userId="f1f4efb0-96ae-41e9-83d1-99704cdf3b70" providerId="ADAL" clId="{94AE9960-9B36-41E2-8C21-26C2C571EF13}" dt="2025-12-04T20:43:22.519" v="1444"/>
          <ac:picMkLst>
            <pc:docMk/>
            <pc:sldMk cId="640707633" sldId="257"/>
            <ac:picMk id="40" creationId="{36F655B2-6AD7-C1AD-CFF6-8A4FAB06A2C9}"/>
          </ac:picMkLst>
        </pc:picChg>
        <pc:picChg chg="add del mod">
          <ac:chgData name="Szamrowicz, Olivyay (UG - Sch of Engineering)" userId="f1f4efb0-96ae-41e9-83d1-99704cdf3b70" providerId="ADAL" clId="{94AE9960-9B36-41E2-8C21-26C2C571EF13}" dt="2025-12-04T20:43:25.129" v="1446"/>
          <ac:picMkLst>
            <pc:docMk/>
            <pc:sldMk cId="640707633" sldId="257"/>
            <ac:picMk id="41" creationId="{4A03B525-E12B-F54D-10D1-60142D868751}"/>
          </ac:picMkLst>
        </pc:picChg>
        <pc:picChg chg="add del mod ord">
          <ac:chgData name="Szamrowicz, Olivyay (UG - Sch of Engineering)" userId="f1f4efb0-96ae-41e9-83d1-99704cdf3b70" providerId="ADAL" clId="{94AE9960-9B36-41E2-8C21-26C2C571EF13}" dt="2025-12-04T20:44:29.829" v="1447"/>
          <ac:picMkLst>
            <pc:docMk/>
            <pc:sldMk cId="640707633" sldId="257"/>
            <ac:picMk id="44" creationId="{FDB8E938-8A5F-483D-3E0F-E0F8ED663C1F}"/>
          </ac:picMkLst>
        </pc:picChg>
        <pc:picChg chg="add mod">
          <ac:chgData name="Szamrowicz, Olivyay (UG - Sch of Engineering)" userId="f1f4efb0-96ae-41e9-83d1-99704cdf3b70" providerId="ADAL" clId="{94AE9960-9B36-41E2-8C21-26C2C571EF13}" dt="2025-12-04T20:44:29.829" v="1447"/>
          <ac:picMkLst>
            <pc:docMk/>
            <pc:sldMk cId="640707633" sldId="257"/>
            <ac:picMk id="45" creationId="{07C554E9-718D-98F2-4407-F5AD10B30D26}"/>
          </ac:picMkLst>
        </pc:picChg>
        <pc:picChg chg="add mod">
          <ac:chgData name="Szamrowicz, Olivyay (UG - Sch of Engineering)" userId="f1f4efb0-96ae-41e9-83d1-99704cdf3b70" providerId="ADAL" clId="{94AE9960-9B36-41E2-8C21-26C2C571EF13}" dt="2025-12-04T19:47:27.196" v="1387" actId="1076"/>
          <ac:picMkLst>
            <pc:docMk/>
            <pc:sldMk cId="640707633" sldId="257"/>
            <ac:picMk id="3074" creationId="{0F71B596-89C7-2158-CC0A-8D0262C6B9E8}"/>
          </ac:picMkLst>
        </pc:picChg>
      </pc:sldChg>
      <pc:sldChg chg="addSp delSp modSp mod modTransition setBg delAnim modAnim delDesignElem">
        <pc:chgData name="Szamrowicz, Olivyay (UG - Sch of Engineering)" userId="f1f4efb0-96ae-41e9-83d1-99704cdf3b70" providerId="ADAL" clId="{94AE9960-9B36-41E2-8C21-26C2C571EF13}" dt="2025-12-04T20:53:17.488" v="1476"/>
        <pc:sldMkLst>
          <pc:docMk/>
          <pc:sldMk cId="1453757487" sldId="258"/>
        </pc:sldMkLst>
        <pc:spChg chg="mod">
          <ac:chgData name="Szamrowicz, Olivyay (UG - Sch of Engineering)" userId="f1f4efb0-96ae-41e9-83d1-99704cdf3b70" providerId="ADAL" clId="{94AE9960-9B36-41E2-8C21-26C2C571EF13}" dt="2025-12-04T19:40:29.160" v="1376" actId="26606"/>
          <ac:spMkLst>
            <pc:docMk/>
            <pc:sldMk cId="1453757487" sldId="258"/>
            <ac:spMk id="2" creationId="{61BF87D0-2A04-002E-4C59-6FD3706C3018}"/>
          </ac:spMkLst>
        </pc:spChg>
        <pc:spChg chg="mod">
          <ac:chgData name="Szamrowicz, Olivyay (UG - Sch of Engineering)" userId="f1f4efb0-96ae-41e9-83d1-99704cdf3b70" providerId="ADAL" clId="{94AE9960-9B36-41E2-8C21-26C2C571EF13}" dt="2025-12-04T20:48:47.785" v="1464" actId="14100"/>
          <ac:spMkLst>
            <pc:docMk/>
            <pc:sldMk cId="1453757487" sldId="258"/>
            <ac:spMk id="3" creationId="{416E3A7B-8EE1-E4A6-B666-787A39BCE0D3}"/>
          </ac:spMkLst>
        </pc:spChg>
        <pc:spChg chg="add del">
          <ac:chgData name="Szamrowicz, Olivyay (UG - Sch of Engineering)" userId="f1f4efb0-96ae-41e9-83d1-99704cdf3b70" providerId="ADAL" clId="{94AE9960-9B36-41E2-8C21-26C2C571EF13}" dt="2025-12-04T19:40:25.686" v="1372" actId="26606"/>
          <ac:spMkLst>
            <pc:docMk/>
            <pc:sldMk cId="1453757487" sldId="258"/>
            <ac:spMk id="1028" creationId="{1EDD21E1-BAF0-4314-AB31-82ECB8AC9EA9}"/>
          </ac:spMkLst>
        </pc:spChg>
        <pc:spChg chg="add del">
          <ac:chgData name="Szamrowicz, Olivyay (UG - Sch of Engineering)" userId="f1f4efb0-96ae-41e9-83d1-99704cdf3b70" providerId="ADAL" clId="{94AE9960-9B36-41E2-8C21-26C2C571EF13}" dt="2025-12-04T19:40:25.686" v="1372" actId="26606"/>
          <ac:spMkLst>
            <pc:docMk/>
            <pc:sldMk cId="1453757487" sldId="258"/>
            <ac:spMk id="1029" creationId="{FDC8619C-F25D-468E-95FA-2A2151D7DDD2}"/>
          </ac:spMkLst>
        </pc:spChg>
        <pc:spChg chg="add del">
          <ac:chgData name="Szamrowicz, Olivyay (UG - Sch of Engineering)" userId="f1f4efb0-96ae-41e9-83d1-99704cdf3b70" providerId="ADAL" clId="{94AE9960-9B36-41E2-8C21-26C2C571EF13}" dt="2025-12-04T19:40:25.686" v="1372" actId="26606"/>
          <ac:spMkLst>
            <pc:docMk/>
            <pc:sldMk cId="1453757487" sldId="258"/>
            <ac:spMk id="1030" creationId="{7D9439D6-DEAD-4CEB-A61B-BE3D64D1B598}"/>
          </ac:spMkLst>
        </pc:spChg>
        <pc:spChg chg="add del">
          <ac:chgData name="Szamrowicz, Olivyay (UG - Sch of Engineering)" userId="f1f4efb0-96ae-41e9-83d1-99704cdf3b70" providerId="ADAL" clId="{94AE9960-9B36-41E2-8C21-26C2C571EF13}" dt="2025-12-04T19:39:14.880" v="1368"/>
          <ac:spMkLst>
            <pc:docMk/>
            <pc:sldMk cId="1453757487" sldId="258"/>
            <ac:spMk id="1031" creationId="{E491B121-12B5-4977-A064-636AB0B9B0BD}"/>
          </ac:spMkLst>
        </pc:spChg>
        <pc:spChg chg="add del">
          <ac:chgData name="Szamrowicz, Olivyay (UG - Sch of Engineering)" userId="f1f4efb0-96ae-41e9-83d1-99704cdf3b70" providerId="ADAL" clId="{94AE9960-9B36-41E2-8C21-26C2C571EF13}" dt="2025-12-04T19:40:29.160" v="1376" actId="26606"/>
          <ac:spMkLst>
            <pc:docMk/>
            <pc:sldMk cId="1453757487" sldId="258"/>
            <ac:spMk id="1032" creationId="{1EDD21E1-BAF0-4314-AB31-82ECB8AC9EA9}"/>
          </ac:spMkLst>
        </pc:spChg>
        <pc:spChg chg="add del">
          <ac:chgData name="Szamrowicz, Olivyay (UG - Sch of Engineering)" userId="f1f4efb0-96ae-41e9-83d1-99704cdf3b70" providerId="ADAL" clId="{94AE9960-9B36-41E2-8C21-26C2C571EF13}" dt="2025-12-04T19:39:14.880" v="1368"/>
          <ac:spMkLst>
            <pc:docMk/>
            <pc:sldMk cId="1453757487" sldId="258"/>
            <ac:spMk id="1033" creationId="{2ED05F70-AB3E-4472-B26B-EFE6A5A59BC8}"/>
          </ac:spMkLst>
        </pc:spChg>
        <pc:spChg chg="add del">
          <ac:chgData name="Szamrowicz, Olivyay (UG - Sch of Engineering)" userId="f1f4efb0-96ae-41e9-83d1-99704cdf3b70" providerId="ADAL" clId="{94AE9960-9B36-41E2-8C21-26C2C571EF13}" dt="2025-12-04T19:40:29.160" v="1376" actId="26606"/>
          <ac:spMkLst>
            <pc:docMk/>
            <pc:sldMk cId="1453757487" sldId="258"/>
            <ac:spMk id="1034" creationId="{FDC8619C-F25D-468E-95FA-2A2151D7DDD2}"/>
          </ac:spMkLst>
        </pc:spChg>
        <pc:spChg chg="add del">
          <ac:chgData name="Szamrowicz, Olivyay (UG - Sch of Engineering)" userId="f1f4efb0-96ae-41e9-83d1-99704cdf3b70" providerId="ADAL" clId="{94AE9960-9B36-41E2-8C21-26C2C571EF13}" dt="2025-12-04T19:39:14.880" v="1368"/>
          <ac:spMkLst>
            <pc:docMk/>
            <pc:sldMk cId="1453757487" sldId="258"/>
            <ac:spMk id="1035" creationId="{21F6BE39-9E37-45F0-B10C-92305CFB7C77}"/>
          </ac:spMkLst>
        </pc:spChg>
        <pc:spChg chg="add del">
          <ac:chgData name="Szamrowicz, Olivyay (UG - Sch of Engineering)" userId="f1f4efb0-96ae-41e9-83d1-99704cdf3b70" providerId="ADAL" clId="{94AE9960-9B36-41E2-8C21-26C2C571EF13}" dt="2025-12-04T19:40:29.160" v="1376" actId="26606"/>
          <ac:spMkLst>
            <pc:docMk/>
            <pc:sldMk cId="1453757487" sldId="258"/>
            <ac:spMk id="1036" creationId="{7D9439D6-DEAD-4CEB-A61B-BE3D64D1B598}"/>
          </ac:spMkLst>
        </pc:spChg>
        <pc:spChg chg="add">
          <ac:chgData name="Szamrowicz, Olivyay (UG - Sch of Engineering)" userId="f1f4efb0-96ae-41e9-83d1-99704cdf3b70" providerId="ADAL" clId="{94AE9960-9B36-41E2-8C21-26C2C571EF13}" dt="2025-12-04T19:40:29.175" v="1377" actId="26606"/>
          <ac:spMkLst>
            <pc:docMk/>
            <pc:sldMk cId="1453757487" sldId="258"/>
            <ac:spMk id="1038" creationId="{E491B121-12B5-4977-A064-636AB0B9B0BD}"/>
          </ac:spMkLst>
        </pc:spChg>
        <pc:spChg chg="add">
          <ac:chgData name="Szamrowicz, Olivyay (UG - Sch of Engineering)" userId="f1f4efb0-96ae-41e9-83d1-99704cdf3b70" providerId="ADAL" clId="{94AE9960-9B36-41E2-8C21-26C2C571EF13}" dt="2025-12-04T19:40:29.175" v="1377" actId="26606"/>
          <ac:spMkLst>
            <pc:docMk/>
            <pc:sldMk cId="1453757487" sldId="258"/>
            <ac:spMk id="1039" creationId="{2ED05F70-AB3E-4472-B26B-EFE6A5A59BC8}"/>
          </ac:spMkLst>
        </pc:spChg>
        <pc:spChg chg="add">
          <ac:chgData name="Szamrowicz, Olivyay (UG - Sch of Engineering)" userId="f1f4efb0-96ae-41e9-83d1-99704cdf3b70" providerId="ADAL" clId="{94AE9960-9B36-41E2-8C21-26C2C571EF13}" dt="2025-12-04T19:40:29.175" v="1377" actId="26606"/>
          <ac:spMkLst>
            <pc:docMk/>
            <pc:sldMk cId="1453757487" sldId="258"/>
            <ac:spMk id="1040" creationId="{21F6BE39-9E37-45F0-B10C-92305CFB7C77}"/>
          </ac:spMkLst>
        </pc:spChg>
        <pc:picChg chg="add del mod">
          <ac:chgData name="Szamrowicz, Olivyay (UG - Sch of Engineering)" userId="f1f4efb0-96ae-41e9-83d1-99704cdf3b70" providerId="ADAL" clId="{94AE9960-9B36-41E2-8C21-26C2C571EF13}" dt="2025-12-04T20:46:28.479" v="1450"/>
          <ac:picMkLst>
            <pc:docMk/>
            <pc:sldMk cId="1453757487" sldId="258"/>
            <ac:picMk id="12" creationId="{8A5007F4-69AD-89A4-EDF6-D41D9098421C}"/>
          </ac:picMkLst>
        </pc:picChg>
        <pc:picChg chg="add del mod ord">
          <ac:chgData name="Szamrowicz, Olivyay (UG - Sch of Engineering)" userId="f1f4efb0-96ae-41e9-83d1-99704cdf3b70" providerId="ADAL" clId="{94AE9960-9B36-41E2-8C21-26C2C571EF13}" dt="2025-12-04T20:47:12.134" v="1451"/>
          <ac:picMkLst>
            <pc:docMk/>
            <pc:sldMk cId="1453757487" sldId="258"/>
            <ac:picMk id="15" creationId="{A39EFF49-7762-1990-1FAB-2455BA37B4BB}"/>
          </ac:picMkLst>
        </pc:picChg>
        <pc:picChg chg="add del mod">
          <ac:chgData name="Szamrowicz, Olivyay (UG - Sch of Engineering)" userId="f1f4efb0-96ae-41e9-83d1-99704cdf3b70" providerId="ADAL" clId="{94AE9960-9B36-41E2-8C21-26C2C571EF13}" dt="2025-12-04T20:47:14.380" v="1453"/>
          <ac:picMkLst>
            <pc:docMk/>
            <pc:sldMk cId="1453757487" sldId="258"/>
            <ac:picMk id="16" creationId="{B667228D-7CA0-12B6-05D8-A81E6C7EC52E}"/>
          </ac:picMkLst>
        </pc:picChg>
        <pc:picChg chg="add del mod ord">
          <ac:chgData name="Szamrowicz, Olivyay (UG - Sch of Engineering)" userId="f1f4efb0-96ae-41e9-83d1-99704cdf3b70" providerId="ADAL" clId="{94AE9960-9B36-41E2-8C21-26C2C571EF13}" dt="2025-12-04T20:47:49.837" v="1454"/>
          <ac:picMkLst>
            <pc:docMk/>
            <pc:sldMk cId="1453757487" sldId="258"/>
            <ac:picMk id="19" creationId="{D60DF6FC-3915-BC81-89AB-2923A5D38355}"/>
          </ac:picMkLst>
        </pc:picChg>
        <pc:picChg chg="add del mod">
          <ac:chgData name="Szamrowicz, Olivyay (UG - Sch of Engineering)" userId="f1f4efb0-96ae-41e9-83d1-99704cdf3b70" providerId="ADAL" clId="{94AE9960-9B36-41E2-8C21-26C2C571EF13}" dt="2025-12-04T20:48:11.445" v="1455" actId="478"/>
          <ac:picMkLst>
            <pc:docMk/>
            <pc:sldMk cId="1453757487" sldId="258"/>
            <ac:picMk id="20" creationId="{14509453-044C-31D8-5B60-3D111F2E4FD6}"/>
          </ac:picMkLst>
        </pc:picChg>
        <pc:picChg chg="add del mod">
          <ac:chgData name="Szamrowicz, Olivyay (UG - Sch of Engineering)" userId="f1f4efb0-96ae-41e9-83d1-99704cdf3b70" providerId="ADAL" clId="{94AE9960-9B36-41E2-8C21-26C2C571EF13}" dt="2025-12-04T20:50:07.850" v="1467"/>
          <ac:picMkLst>
            <pc:docMk/>
            <pc:sldMk cId="1453757487" sldId="258"/>
            <ac:picMk id="24" creationId="{51B23560-45B1-ED16-AD8E-CCEDB340D377}"/>
          </ac:picMkLst>
        </pc:picChg>
        <pc:picChg chg="add del mod">
          <ac:chgData name="Szamrowicz, Olivyay (UG - Sch of Engineering)" userId="f1f4efb0-96ae-41e9-83d1-99704cdf3b70" providerId="ADAL" clId="{94AE9960-9B36-41E2-8C21-26C2C571EF13}" dt="2025-12-04T20:51:19.372" v="1469"/>
          <ac:picMkLst>
            <pc:docMk/>
            <pc:sldMk cId="1453757487" sldId="258"/>
            <ac:picMk id="25" creationId="{A4955A45-1135-4FE6-EA98-7D764A05253D}"/>
          </ac:picMkLst>
        </pc:picChg>
        <pc:picChg chg="add del mod ord">
          <ac:chgData name="Szamrowicz, Olivyay (UG - Sch of Engineering)" userId="f1f4efb0-96ae-41e9-83d1-99704cdf3b70" providerId="ADAL" clId="{94AE9960-9B36-41E2-8C21-26C2C571EF13}" dt="2025-12-04T20:51:41.158" v="1470"/>
          <ac:picMkLst>
            <pc:docMk/>
            <pc:sldMk cId="1453757487" sldId="258"/>
            <ac:picMk id="30" creationId="{B1141E49-A5BE-5007-33F8-A0371AB28856}"/>
          </ac:picMkLst>
        </pc:picChg>
        <pc:picChg chg="add del mod">
          <ac:chgData name="Szamrowicz, Olivyay (UG - Sch of Engineering)" userId="f1f4efb0-96ae-41e9-83d1-99704cdf3b70" providerId="ADAL" clId="{94AE9960-9B36-41E2-8C21-26C2C571EF13}" dt="2025-12-04T20:51:43.335" v="1472"/>
          <ac:picMkLst>
            <pc:docMk/>
            <pc:sldMk cId="1453757487" sldId="258"/>
            <ac:picMk id="31" creationId="{8FC1CCF0-4657-1136-CBC9-79E6A6110C7F}"/>
          </ac:picMkLst>
        </pc:picChg>
        <pc:picChg chg="add del mod ord">
          <ac:chgData name="Szamrowicz, Olivyay (UG - Sch of Engineering)" userId="f1f4efb0-96ae-41e9-83d1-99704cdf3b70" providerId="ADAL" clId="{94AE9960-9B36-41E2-8C21-26C2C571EF13}" dt="2025-12-04T20:52:18.507" v="1473"/>
          <ac:picMkLst>
            <pc:docMk/>
            <pc:sldMk cId="1453757487" sldId="258"/>
            <ac:picMk id="34" creationId="{50F922D2-F28C-E949-20D6-C0B200D86F5A}"/>
          </ac:picMkLst>
        </pc:picChg>
        <pc:picChg chg="add del mod">
          <ac:chgData name="Szamrowicz, Olivyay (UG - Sch of Engineering)" userId="f1f4efb0-96ae-41e9-83d1-99704cdf3b70" providerId="ADAL" clId="{94AE9960-9B36-41E2-8C21-26C2C571EF13}" dt="2025-12-04T20:52:20.683" v="1475"/>
          <ac:picMkLst>
            <pc:docMk/>
            <pc:sldMk cId="1453757487" sldId="258"/>
            <ac:picMk id="35" creationId="{3985227C-5425-E54C-4758-E2DF82641F64}"/>
          </ac:picMkLst>
        </pc:picChg>
        <pc:picChg chg="add del mod ord">
          <ac:chgData name="Szamrowicz, Olivyay (UG - Sch of Engineering)" userId="f1f4efb0-96ae-41e9-83d1-99704cdf3b70" providerId="ADAL" clId="{94AE9960-9B36-41E2-8C21-26C2C571EF13}" dt="2025-12-04T20:53:17.488" v="1476"/>
          <ac:picMkLst>
            <pc:docMk/>
            <pc:sldMk cId="1453757487" sldId="258"/>
            <ac:picMk id="38" creationId="{0144C642-D4C2-BA00-3C66-059AC535C45B}"/>
          </ac:picMkLst>
        </pc:picChg>
        <pc:picChg chg="add mod">
          <ac:chgData name="Szamrowicz, Olivyay (UG - Sch of Engineering)" userId="f1f4efb0-96ae-41e9-83d1-99704cdf3b70" providerId="ADAL" clId="{94AE9960-9B36-41E2-8C21-26C2C571EF13}" dt="2025-12-04T20:53:17.488" v="1476"/>
          <ac:picMkLst>
            <pc:docMk/>
            <pc:sldMk cId="1453757487" sldId="258"/>
            <ac:picMk id="39" creationId="{F984F7B8-5FEE-C884-09B9-CB3450EFDF6E}"/>
          </ac:picMkLst>
        </pc:picChg>
        <pc:picChg chg="add mod">
          <ac:chgData name="Szamrowicz, Olivyay (UG - Sch of Engineering)" userId="f1f4efb0-96ae-41e9-83d1-99704cdf3b70" providerId="ADAL" clId="{94AE9960-9B36-41E2-8C21-26C2C571EF13}" dt="2025-12-04T19:41:02.448" v="1379" actId="1076"/>
          <ac:picMkLst>
            <pc:docMk/>
            <pc:sldMk cId="1453757487" sldId="258"/>
            <ac:picMk id="1026" creationId="{0B39B6C0-77B2-B87A-CA27-2F99256B330B}"/>
          </ac:picMkLst>
        </pc:picChg>
      </pc:sldChg>
      <pc:sldChg chg="addSp delSp modSp mod modTransition setBg modAnim">
        <pc:chgData name="Szamrowicz, Olivyay (UG - Sch of Engineering)" userId="f1f4efb0-96ae-41e9-83d1-99704cdf3b70" providerId="ADAL" clId="{94AE9960-9B36-41E2-8C21-26C2C571EF13}" dt="2025-12-04T21:27:35.186" v="1957"/>
        <pc:sldMkLst>
          <pc:docMk/>
          <pc:sldMk cId="2710378190" sldId="259"/>
        </pc:sldMkLst>
        <pc:spChg chg="mod">
          <ac:chgData name="Szamrowicz, Olivyay (UG - Sch of Engineering)" userId="f1f4efb0-96ae-41e9-83d1-99704cdf3b70" providerId="ADAL" clId="{94AE9960-9B36-41E2-8C21-26C2C571EF13}" dt="2025-12-04T19:48:34.744" v="1391" actId="255"/>
          <ac:spMkLst>
            <pc:docMk/>
            <pc:sldMk cId="2710378190" sldId="259"/>
            <ac:spMk id="2" creationId="{6185928E-44FB-0A00-DB9A-8FB39B3A05C1}"/>
          </ac:spMkLst>
        </pc:spChg>
        <pc:spChg chg="mod">
          <ac:chgData name="Szamrowicz, Olivyay (UG - Sch of Engineering)" userId="f1f4efb0-96ae-41e9-83d1-99704cdf3b70" providerId="ADAL" clId="{94AE9960-9B36-41E2-8C21-26C2C571EF13}" dt="2025-12-04T21:26:13.100" v="1954" actId="20577"/>
          <ac:spMkLst>
            <pc:docMk/>
            <pc:sldMk cId="2710378190" sldId="259"/>
            <ac:spMk id="3" creationId="{30791FAE-B527-67E9-0064-972EDFBD39CB}"/>
          </ac:spMkLst>
        </pc:spChg>
        <pc:picChg chg="add del mod">
          <ac:chgData name="Szamrowicz, Olivyay (UG - Sch of Engineering)" userId="f1f4efb0-96ae-41e9-83d1-99704cdf3b70" providerId="ADAL" clId="{94AE9960-9B36-41E2-8C21-26C2C571EF13}" dt="2025-12-04T20:55:31.174" v="1479"/>
          <ac:picMkLst>
            <pc:docMk/>
            <pc:sldMk cId="2710378190" sldId="259"/>
            <ac:picMk id="6" creationId="{6376A7A8-354F-15EA-9E5B-8E28964BA4F5}"/>
          </ac:picMkLst>
        </pc:picChg>
        <pc:picChg chg="add del mod ord">
          <ac:chgData name="Szamrowicz, Olivyay (UG - Sch of Engineering)" userId="f1f4efb0-96ae-41e9-83d1-99704cdf3b70" providerId="ADAL" clId="{94AE9960-9B36-41E2-8C21-26C2C571EF13}" dt="2025-12-04T20:55:45.656" v="1480"/>
          <ac:picMkLst>
            <pc:docMk/>
            <pc:sldMk cId="2710378190" sldId="259"/>
            <ac:picMk id="9" creationId="{B2BEDE51-AAF5-4183-FE37-27585A516190}"/>
          </ac:picMkLst>
        </pc:picChg>
        <pc:picChg chg="add del mod">
          <ac:chgData name="Szamrowicz, Olivyay (UG - Sch of Engineering)" userId="f1f4efb0-96ae-41e9-83d1-99704cdf3b70" providerId="ADAL" clId="{94AE9960-9B36-41E2-8C21-26C2C571EF13}" dt="2025-12-04T20:55:48.260" v="1482"/>
          <ac:picMkLst>
            <pc:docMk/>
            <pc:sldMk cId="2710378190" sldId="259"/>
            <ac:picMk id="10" creationId="{A37F565E-4171-09CC-0AF0-02BC5F28D2CF}"/>
          </ac:picMkLst>
        </pc:picChg>
        <pc:picChg chg="add del mod ord">
          <ac:chgData name="Szamrowicz, Olivyay (UG - Sch of Engineering)" userId="f1f4efb0-96ae-41e9-83d1-99704cdf3b70" providerId="ADAL" clId="{94AE9960-9B36-41E2-8C21-26C2C571EF13}" dt="2025-12-04T20:56:27.377" v="1483"/>
          <ac:picMkLst>
            <pc:docMk/>
            <pc:sldMk cId="2710378190" sldId="259"/>
            <ac:picMk id="13" creationId="{A63241B2-F0E0-EB49-D25E-2E45A6972C3E}"/>
          </ac:picMkLst>
        </pc:picChg>
        <pc:picChg chg="add del mod">
          <ac:chgData name="Szamrowicz, Olivyay (UG - Sch of Engineering)" userId="f1f4efb0-96ae-41e9-83d1-99704cdf3b70" providerId="ADAL" clId="{94AE9960-9B36-41E2-8C21-26C2C571EF13}" dt="2025-12-04T21:21:15.381" v="1928"/>
          <ac:picMkLst>
            <pc:docMk/>
            <pc:sldMk cId="2710378190" sldId="259"/>
            <ac:picMk id="14" creationId="{AF3B6F3B-1D65-4639-2867-A2FECDEE96F3}"/>
          </ac:picMkLst>
        </pc:picChg>
        <pc:picChg chg="add del mod ord">
          <ac:chgData name="Szamrowicz, Olivyay (UG - Sch of Engineering)" userId="f1f4efb0-96ae-41e9-83d1-99704cdf3b70" providerId="ADAL" clId="{94AE9960-9B36-41E2-8C21-26C2C571EF13}" dt="2025-12-04T21:21:43.799" v="1929"/>
          <ac:picMkLst>
            <pc:docMk/>
            <pc:sldMk cId="2710378190" sldId="259"/>
            <ac:picMk id="18" creationId="{677E504A-EA08-2350-9F31-BF2C27FB54BC}"/>
          </ac:picMkLst>
        </pc:picChg>
        <pc:picChg chg="add del mod">
          <ac:chgData name="Szamrowicz, Olivyay (UG - Sch of Engineering)" userId="f1f4efb0-96ae-41e9-83d1-99704cdf3b70" providerId="ADAL" clId="{94AE9960-9B36-41E2-8C21-26C2C571EF13}" dt="2025-12-04T21:21:46.845" v="1931"/>
          <ac:picMkLst>
            <pc:docMk/>
            <pc:sldMk cId="2710378190" sldId="259"/>
            <ac:picMk id="19" creationId="{73B7D248-250A-9210-F335-92E7F0E0BF83}"/>
          </ac:picMkLst>
        </pc:picChg>
        <pc:picChg chg="add del mod ord">
          <ac:chgData name="Szamrowicz, Olivyay (UG - Sch of Engineering)" userId="f1f4efb0-96ae-41e9-83d1-99704cdf3b70" providerId="ADAL" clId="{94AE9960-9B36-41E2-8C21-26C2C571EF13}" dt="2025-12-04T21:22:18.620" v="1932"/>
          <ac:picMkLst>
            <pc:docMk/>
            <pc:sldMk cId="2710378190" sldId="259"/>
            <ac:picMk id="22" creationId="{B32824A3-7334-6FD1-6986-DB82BA29EE21}"/>
          </ac:picMkLst>
        </pc:picChg>
        <pc:picChg chg="add del mod">
          <ac:chgData name="Szamrowicz, Olivyay (UG - Sch of Engineering)" userId="f1f4efb0-96ae-41e9-83d1-99704cdf3b70" providerId="ADAL" clId="{94AE9960-9B36-41E2-8C21-26C2C571EF13}" dt="2025-12-04T21:22:20.644" v="1934"/>
          <ac:picMkLst>
            <pc:docMk/>
            <pc:sldMk cId="2710378190" sldId="259"/>
            <ac:picMk id="23" creationId="{E6BFE371-9984-E948-6B9E-46052D04982B}"/>
          </ac:picMkLst>
        </pc:picChg>
        <pc:picChg chg="add del mod ord">
          <ac:chgData name="Szamrowicz, Olivyay (UG - Sch of Engineering)" userId="f1f4efb0-96ae-41e9-83d1-99704cdf3b70" providerId="ADAL" clId="{94AE9960-9B36-41E2-8C21-26C2C571EF13}" dt="2025-12-04T21:22:44.788" v="1935"/>
          <ac:picMkLst>
            <pc:docMk/>
            <pc:sldMk cId="2710378190" sldId="259"/>
            <ac:picMk id="26" creationId="{364C2E4B-0975-F3CD-0656-DF25B14E4B55}"/>
          </ac:picMkLst>
        </pc:picChg>
        <pc:picChg chg="add del mod">
          <ac:chgData name="Szamrowicz, Olivyay (UG - Sch of Engineering)" userId="f1f4efb0-96ae-41e9-83d1-99704cdf3b70" providerId="ADAL" clId="{94AE9960-9B36-41E2-8C21-26C2C571EF13}" dt="2025-12-04T21:22:47.160" v="1937"/>
          <ac:picMkLst>
            <pc:docMk/>
            <pc:sldMk cId="2710378190" sldId="259"/>
            <ac:picMk id="27" creationId="{6050A153-D491-C693-74B1-EF276E5C963C}"/>
          </ac:picMkLst>
        </pc:picChg>
        <pc:picChg chg="add del mod ord">
          <ac:chgData name="Szamrowicz, Olivyay (UG - Sch of Engineering)" userId="f1f4efb0-96ae-41e9-83d1-99704cdf3b70" providerId="ADAL" clId="{94AE9960-9B36-41E2-8C21-26C2C571EF13}" dt="2025-12-04T21:22:58.855" v="1938"/>
          <ac:picMkLst>
            <pc:docMk/>
            <pc:sldMk cId="2710378190" sldId="259"/>
            <ac:picMk id="30" creationId="{FFC7BDCA-428F-4DBD-9491-4EADC2265FC0}"/>
          </ac:picMkLst>
        </pc:picChg>
        <pc:picChg chg="add del mod">
          <ac:chgData name="Szamrowicz, Olivyay (UG - Sch of Engineering)" userId="f1f4efb0-96ae-41e9-83d1-99704cdf3b70" providerId="ADAL" clId="{94AE9960-9B36-41E2-8C21-26C2C571EF13}" dt="2025-12-04T21:23:00.890" v="1940"/>
          <ac:picMkLst>
            <pc:docMk/>
            <pc:sldMk cId="2710378190" sldId="259"/>
            <ac:picMk id="31" creationId="{BE23BDAF-86BD-1618-9255-E1B8BBECCA9F}"/>
          </ac:picMkLst>
        </pc:picChg>
        <pc:picChg chg="add del mod ord">
          <ac:chgData name="Szamrowicz, Olivyay (UG - Sch of Engineering)" userId="f1f4efb0-96ae-41e9-83d1-99704cdf3b70" providerId="ADAL" clId="{94AE9960-9B36-41E2-8C21-26C2C571EF13}" dt="2025-12-04T21:23:27.058" v="1941"/>
          <ac:picMkLst>
            <pc:docMk/>
            <pc:sldMk cId="2710378190" sldId="259"/>
            <ac:picMk id="34" creationId="{1E33E455-EE8D-DBC4-FE5A-36F38EE30419}"/>
          </ac:picMkLst>
        </pc:picChg>
        <pc:picChg chg="add del mod">
          <ac:chgData name="Szamrowicz, Olivyay (UG - Sch of Engineering)" userId="f1f4efb0-96ae-41e9-83d1-99704cdf3b70" providerId="ADAL" clId="{94AE9960-9B36-41E2-8C21-26C2C571EF13}" dt="2025-12-04T21:23:29.072" v="1943"/>
          <ac:picMkLst>
            <pc:docMk/>
            <pc:sldMk cId="2710378190" sldId="259"/>
            <ac:picMk id="35" creationId="{1E8CE225-8FEC-442A-1CA7-DB53030B21AD}"/>
          </ac:picMkLst>
        </pc:picChg>
        <pc:picChg chg="add del mod ord">
          <ac:chgData name="Szamrowicz, Olivyay (UG - Sch of Engineering)" userId="f1f4efb0-96ae-41e9-83d1-99704cdf3b70" providerId="ADAL" clId="{94AE9960-9B36-41E2-8C21-26C2C571EF13}" dt="2025-12-04T21:24:04.364" v="1944"/>
          <ac:picMkLst>
            <pc:docMk/>
            <pc:sldMk cId="2710378190" sldId="259"/>
            <ac:picMk id="38" creationId="{E61E4DBB-14E9-E090-9160-A57579238C42}"/>
          </ac:picMkLst>
        </pc:picChg>
        <pc:picChg chg="add del mod">
          <ac:chgData name="Szamrowicz, Olivyay (UG - Sch of Engineering)" userId="f1f4efb0-96ae-41e9-83d1-99704cdf3b70" providerId="ADAL" clId="{94AE9960-9B36-41E2-8C21-26C2C571EF13}" dt="2025-12-04T21:24:18.436" v="1946"/>
          <ac:picMkLst>
            <pc:docMk/>
            <pc:sldMk cId="2710378190" sldId="259"/>
            <ac:picMk id="39" creationId="{D32C2268-11D6-5C52-639A-595CEEA9C17A}"/>
          </ac:picMkLst>
        </pc:picChg>
        <pc:picChg chg="add del mod ord">
          <ac:chgData name="Szamrowicz, Olivyay (UG - Sch of Engineering)" userId="f1f4efb0-96ae-41e9-83d1-99704cdf3b70" providerId="ADAL" clId="{94AE9960-9B36-41E2-8C21-26C2C571EF13}" dt="2025-12-04T21:24:50.098" v="1947"/>
          <ac:picMkLst>
            <pc:docMk/>
            <pc:sldMk cId="2710378190" sldId="259"/>
            <ac:picMk id="42" creationId="{728EEEF8-FC9E-C2A5-42D6-55965A8BED17}"/>
          </ac:picMkLst>
        </pc:picChg>
        <pc:picChg chg="add del mod">
          <ac:chgData name="Szamrowicz, Olivyay (UG - Sch of Engineering)" userId="f1f4efb0-96ae-41e9-83d1-99704cdf3b70" providerId="ADAL" clId="{94AE9960-9B36-41E2-8C21-26C2C571EF13}" dt="2025-12-04T21:24:53.061" v="1949"/>
          <ac:picMkLst>
            <pc:docMk/>
            <pc:sldMk cId="2710378190" sldId="259"/>
            <ac:picMk id="43" creationId="{75D41BC1-B906-66C3-96A5-43B7FF8561F6}"/>
          </ac:picMkLst>
        </pc:picChg>
        <pc:picChg chg="add del mod ord">
          <ac:chgData name="Szamrowicz, Olivyay (UG - Sch of Engineering)" userId="f1f4efb0-96ae-41e9-83d1-99704cdf3b70" providerId="ADAL" clId="{94AE9960-9B36-41E2-8C21-26C2C571EF13}" dt="2025-12-04T21:25:36.704" v="1950"/>
          <ac:picMkLst>
            <pc:docMk/>
            <pc:sldMk cId="2710378190" sldId="259"/>
            <ac:picMk id="46" creationId="{BD25855F-8E9E-1A63-B533-FB89DA8EE0AC}"/>
          </ac:picMkLst>
        </pc:picChg>
        <pc:picChg chg="add del mod">
          <ac:chgData name="Szamrowicz, Olivyay (UG - Sch of Engineering)" userId="f1f4efb0-96ae-41e9-83d1-99704cdf3b70" providerId="ADAL" clId="{94AE9960-9B36-41E2-8C21-26C2C571EF13}" dt="2025-12-04T21:26:49.075" v="1956"/>
          <ac:picMkLst>
            <pc:docMk/>
            <pc:sldMk cId="2710378190" sldId="259"/>
            <ac:picMk id="47" creationId="{758F6F9B-8DEC-F64F-7F0D-D3479642B616}"/>
          </ac:picMkLst>
        </pc:picChg>
        <pc:picChg chg="add del mod ord">
          <ac:chgData name="Szamrowicz, Olivyay (UG - Sch of Engineering)" userId="f1f4efb0-96ae-41e9-83d1-99704cdf3b70" providerId="ADAL" clId="{94AE9960-9B36-41E2-8C21-26C2C571EF13}" dt="2025-12-04T21:27:35.186" v="1957"/>
          <ac:picMkLst>
            <pc:docMk/>
            <pc:sldMk cId="2710378190" sldId="259"/>
            <ac:picMk id="52" creationId="{E4EC3177-B7A4-FF39-E7A6-CF95585CF538}"/>
          </ac:picMkLst>
        </pc:picChg>
        <pc:picChg chg="add mod">
          <ac:chgData name="Szamrowicz, Olivyay (UG - Sch of Engineering)" userId="f1f4efb0-96ae-41e9-83d1-99704cdf3b70" providerId="ADAL" clId="{94AE9960-9B36-41E2-8C21-26C2C571EF13}" dt="2025-12-04T21:27:35.186" v="1957"/>
          <ac:picMkLst>
            <pc:docMk/>
            <pc:sldMk cId="2710378190" sldId="259"/>
            <ac:picMk id="53" creationId="{E6E5E280-AB3F-2C3E-1E57-900B898D21D5}"/>
          </ac:picMkLst>
        </pc:picChg>
        <pc:picChg chg="add mod">
          <ac:chgData name="Szamrowicz, Olivyay (UG - Sch of Engineering)" userId="f1f4efb0-96ae-41e9-83d1-99704cdf3b70" providerId="ADAL" clId="{94AE9960-9B36-41E2-8C21-26C2C571EF13}" dt="2025-12-04T19:28:41.251" v="1344" actId="1076"/>
          <ac:picMkLst>
            <pc:docMk/>
            <pc:sldMk cId="2710378190" sldId="259"/>
            <ac:picMk id="2050" creationId="{EE0FC87E-4803-94A5-F383-41300CF3150C}"/>
          </ac:picMkLst>
        </pc:picChg>
      </pc:sldChg>
      <pc:sldChg chg="addSp delSp modSp mod ord modTransition modAnim">
        <pc:chgData name="Szamrowicz, Olivyay (UG - Sch of Engineering)" userId="f1f4efb0-96ae-41e9-83d1-99704cdf3b70" providerId="ADAL" clId="{94AE9960-9B36-41E2-8C21-26C2C571EF13}" dt="2025-12-04T21:31:35.869" v="1967"/>
        <pc:sldMkLst>
          <pc:docMk/>
          <pc:sldMk cId="2019705223" sldId="260"/>
        </pc:sldMkLst>
        <pc:spChg chg="mod">
          <ac:chgData name="Szamrowicz, Olivyay (UG - Sch of Engineering)" userId="f1f4efb0-96ae-41e9-83d1-99704cdf3b70" providerId="ADAL" clId="{94AE9960-9B36-41E2-8C21-26C2C571EF13}" dt="2025-12-04T19:40:14.565" v="1370"/>
          <ac:spMkLst>
            <pc:docMk/>
            <pc:sldMk cId="2019705223" sldId="260"/>
            <ac:spMk id="2" creationId="{4F9A3915-ED36-27D5-5B30-94D7E52BADB8}"/>
          </ac:spMkLst>
        </pc:spChg>
        <pc:spChg chg="mod">
          <ac:chgData name="Szamrowicz, Olivyay (UG - Sch of Engineering)" userId="f1f4efb0-96ae-41e9-83d1-99704cdf3b70" providerId="ADAL" clId="{94AE9960-9B36-41E2-8C21-26C2C571EF13}" dt="2025-12-04T21:09:55.156" v="1924" actId="20577"/>
          <ac:spMkLst>
            <pc:docMk/>
            <pc:sldMk cId="2019705223" sldId="260"/>
            <ac:spMk id="3" creationId="{B35DE02F-EAE2-4EC2-1D94-0418744F72CE}"/>
          </ac:spMkLst>
        </pc:spChg>
        <pc:picChg chg="add del mod">
          <ac:chgData name="Szamrowicz, Olivyay (UG - Sch of Engineering)" userId="f1f4efb0-96ae-41e9-83d1-99704cdf3b70" providerId="ADAL" clId="{94AE9960-9B36-41E2-8C21-26C2C571EF13}" dt="2025-12-04T21:28:35.883" v="1960"/>
          <ac:picMkLst>
            <pc:docMk/>
            <pc:sldMk cId="2019705223" sldId="260"/>
            <ac:picMk id="16" creationId="{995ECA14-A27C-3537-E597-6BE881172308}"/>
          </ac:picMkLst>
        </pc:picChg>
        <pc:picChg chg="add del mod ord">
          <ac:chgData name="Szamrowicz, Olivyay (UG - Sch of Engineering)" userId="f1f4efb0-96ae-41e9-83d1-99704cdf3b70" providerId="ADAL" clId="{94AE9960-9B36-41E2-8C21-26C2C571EF13}" dt="2025-12-04T21:29:24.323" v="1961"/>
          <ac:picMkLst>
            <pc:docMk/>
            <pc:sldMk cId="2019705223" sldId="260"/>
            <ac:picMk id="19" creationId="{15EC11E9-2218-C525-E1EA-38FDC2D0B1B4}"/>
          </ac:picMkLst>
        </pc:picChg>
        <pc:picChg chg="add del mod">
          <ac:chgData name="Szamrowicz, Olivyay (UG - Sch of Engineering)" userId="f1f4efb0-96ae-41e9-83d1-99704cdf3b70" providerId="ADAL" clId="{94AE9960-9B36-41E2-8C21-26C2C571EF13}" dt="2025-12-04T21:29:27.343" v="1963"/>
          <ac:picMkLst>
            <pc:docMk/>
            <pc:sldMk cId="2019705223" sldId="260"/>
            <ac:picMk id="20" creationId="{A808F1B8-794A-9EB3-651B-195FE0D62CB5}"/>
          </ac:picMkLst>
        </pc:picChg>
        <pc:picChg chg="add del mod ord">
          <ac:chgData name="Szamrowicz, Olivyay (UG - Sch of Engineering)" userId="f1f4efb0-96ae-41e9-83d1-99704cdf3b70" providerId="ADAL" clId="{94AE9960-9B36-41E2-8C21-26C2C571EF13}" dt="2025-12-04T21:29:45.716" v="1964"/>
          <ac:picMkLst>
            <pc:docMk/>
            <pc:sldMk cId="2019705223" sldId="260"/>
            <ac:picMk id="23" creationId="{F06AF32F-4E78-F0C8-F624-6FC8E1126D49}"/>
          </ac:picMkLst>
        </pc:picChg>
        <pc:picChg chg="add del mod">
          <ac:chgData name="Szamrowicz, Olivyay (UG - Sch of Engineering)" userId="f1f4efb0-96ae-41e9-83d1-99704cdf3b70" providerId="ADAL" clId="{94AE9960-9B36-41E2-8C21-26C2C571EF13}" dt="2025-12-04T21:30:44.284" v="1966"/>
          <ac:picMkLst>
            <pc:docMk/>
            <pc:sldMk cId="2019705223" sldId="260"/>
            <ac:picMk id="24" creationId="{6ACFCBBA-F65D-549C-6F1D-31CA1B752506}"/>
          </ac:picMkLst>
        </pc:picChg>
        <pc:picChg chg="add del mod ord">
          <ac:chgData name="Szamrowicz, Olivyay (UG - Sch of Engineering)" userId="f1f4efb0-96ae-41e9-83d1-99704cdf3b70" providerId="ADAL" clId="{94AE9960-9B36-41E2-8C21-26C2C571EF13}" dt="2025-12-04T21:31:35.869" v="1967"/>
          <ac:picMkLst>
            <pc:docMk/>
            <pc:sldMk cId="2019705223" sldId="260"/>
            <ac:picMk id="27" creationId="{EFDC1F17-D8EF-53E5-172B-FFA3681905C8}"/>
          </ac:picMkLst>
        </pc:picChg>
        <pc:picChg chg="add mod">
          <ac:chgData name="Szamrowicz, Olivyay (UG - Sch of Engineering)" userId="f1f4efb0-96ae-41e9-83d1-99704cdf3b70" providerId="ADAL" clId="{94AE9960-9B36-41E2-8C21-26C2C571EF13}" dt="2025-12-04T21:31:35.869" v="1967"/>
          <ac:picMkLst>
            <pc:docMk/>
            <pc:sldMk cId="2019705223" sldId="260"/>
            <ac:picMk id="28" creationId="{AEFE2AB9-E38A-1CA4-DF31-A999010F796E}"/>
          </ac:picMkLst>
        </pc:picChg>
      </pc:sldChg>
    </pc:docChg>
  </pc:docChgLst>
  <pc:docChgLst>
    <pc:chgData name="Szamrowicz, Olivyay (UG - Sch of Engineering)" userId="f1f4efb0-96ae-41e9-83d1-99704cdf3b70" providerId="ADAL" clId="{5AF9952C-4C16-480A-A233-93B2E091AD5C}"/>
    <pc:docChg chg="modSld">
      <pc:chgData name="Szamrowicz, Olivyay (UG - Sch of Engineering)" userId="f1f4efb0-96ae-41e9-83d1-99704cdf3b70" providerId="ADAL" clId="{5AF9952C-4C16-480A-A233-93B2E091AD5C}" dt="2025-11-21T11:02:59.867" v="8" actId="1076"/>
      <pc:docMkLst>
        <pc:docMk/>
      </pc:docMkLst>
      <pc:sldChg chg="modSp">
        <pc:chgData name="Szamrowicz, Olivyay (UG - Sch of Engineering)" userId="f1f4efb0-96ae-41e9-83d1-99704cdf3b70" providerId="ADAL" clId="{5AF9952C-4C16-480A-A233-93B2E091AD5C}" dt="2025-11-21T10:30:10.382" v="0"/>
        <pc:sldMkLst>
          <pc:docMk/>
          <pc:sldMk cId="3791944539" sldId="256"/>
        </pc:sldMkLst>
        <pc:spChg chg="mod">
          <ac:chgData name="Szamrowicz, Olivyay (UG - Sch of Engineering)" userId="f1f4efb0-96ae-41e9-83d1-99704cdf3b70" providerId="ADAL" clId="{5AF9952C-4C16-480A-A233-93B2E091AD5C}" dt="2025-11-21T10:30:10.382" v="0"/>
          <ac:spMkLst>
            <pc:docMk/>
            <pc:sldMk cId="3791944539" sldId="256"/>
            <ac:spMk id="2" creationId="{CF3C496D-931D-E85F-BB30-6F7D526596DE}"/>
          </ac:spMkLst>
        </pc:spChg>
      </pc:sldChg>
      <pc:sldChg chg="modSp mod">
        <pc:chgData name="Szamrowicz, Olivyay (UG - Sch of Engineering)" userId="f1f4efb0-96ae-41e9-83d1-99704cdf3b70" providerId="ADAL" clId="{5AF9952C-4C16-480A-A233-93B2E091AD5C}" dt="2025-11-21T11:02:59.867" v="8" actId="1076"/>
        <pc:sldMkLst>
          <pc:docMk/>
          <pc:sldMk cId="640707633" sldId="257"/>
        </pc:sldMkLst>
        <pc:spChg chg="mod">
          <ac:chgData name="Szamrowicz, Olivyay (UG - Sch of Engineering)" userId="f1f4efb0-96ae-41e9-83d1-99704cdf3b70" providerId="ADAL" clId="{5AF9952C-4C16-480A-A233-93B2E091AD5C}" dt="2025-11-21T11:02:59.867" v="8" actId="1076"/>
          <ac:spMkLst>
            <pc:docMk/>
            <pc:sldMk cId="640707633" sldId="257"/>
            <ac:spMk id="2" creationId="{4F48BFA2-8986-9D0C-6825-114D459553A2}"/>
          </ac:spMkLst>
        </pc:spChg>
        <pc:spChg chg="mod">
          <ac:chgData name="Szamrowicz, Olivyay (UG - Sch of Engineering)" userId="f1f4efb0-96ae-41e9-83d1-99704cdf3b70" providerId="ADAL" clId="{5AF9952C-4C16-480A-A233-93B2E091AD5C}" dt="2025-11-21T10:33:27.469" v="6"/>
          <ac:spMkLst>
            <pc:docMk/>
            <pc:sldMk cId="640707633" sldId="257"/>
            <ac:spMk id="3" creationId="{6CEAAAFA-73A0-C9F8-D90D-EE90CD05BBE2}"/>
          </ac:spMkLst>
        </pc:spChg>
      </pc:sldChg>
      <pc:sldChg chg="modSp">
        <pc:chgData name="Szamrowicz, Olivyay (UG - Sch of Engineering)" userId="f1f4efb0-96ae-41e9-83d1-99704cdf3b70" providerId="ADAL" clId="{5AF9952C-4C16-480A-A233-93B2E091AD5C}" dt="2025-11-21T10:33:27.469" v="6"/>
        <pc:sldMkLst>
          <pc:docMk/>
          <pc:sldMk cId="1453757487" sldId="258"/>
        </pc:sldMkLst>
        <pc:spChg chg="mod">
          <ac:chgData name="Szamrowicz, Olivyay (UG - Sch of Engineering)" userId="f1f4efb0-96ae-41e9-83d1-99704cdf3b70" providerId="ADAL" clId="{5AF9952C-4C16-480A-A233-93B2E091AD5C}" dt="2025-11-21T10:33:27.469" v="6"/>
          <ac:spMkLst>
            <pc:docMk/>
            <pc:sldMk cId="1453757487" sldId="258"/>
            <ac:spMk id="2" creationId="{61BF87D0-2A04-002E-4C59-6FD3706C3018}"/>
          </ac:spMkLst>
        </pc:spChg>
        <pc:spChg chg="mod">
          <ac:chgData name="Szamrowicz, Olivyay (UG - Sch of Engineering)" userId="f1f4efb0-96ae-41e9-83d1-99704cdf3b70" providerId="ADAL" clId="{5AF9952C-4C16-480A-A233-93B2E091AD5C}" dt="2025-11-21T10:33:27.469" v="6"/>
          <ac:spMkLst>
            <pc:docMk/>
            <pc:sldMk cId="1453757487" sldId="258"/>
            <ac:spMk id="3" creationId="{416E3A7B-8EE1-E4A6-B666-787A39BCE0D3}"/>
          </ac:spMkLst>
        </pc:spChg>
      </pc:sldChg>
      <pc:sldChg chg="modSp">
        <pc:chgData name="Szamrowicz, Olivyay (UG - Sch of Engineering)" userId="f1f4efb0-96ae-41e9-83d1-99704cdf3b70" providerId="ADAL" clId="{5AF9952C-4C16-480A-A233-93B2E091AD5C}" dt="2025-11-21T10:33:27.469" v="6"/>
        <pc:sldMkLst>
          <pc:docMk/>
          <pc:sldMk cId="2710378190" sldId="259"/>
        </pc:sldMkLst>
        <pc:spChg chg="mod">
          <ac:chgData name="Szamrowicz, Olivyay (UG - Sch of Engineering)" userId="f1f4efb0-96ae-41e9-83d1-99704cdf3b70" providerId="ADAL" clId="{5AF9952C-4C16-480A-A233-93B2E091AD5C}" dt="2025-11-21T10:33:27.469" v="6"/>
          <ac:spMkLst>
            <pc:docMk/>
            <pc:sldMk cId="2710378190" sldId="259"/>
            <ac:spMk id="2" creationId="{6185928E-44FB-0A00-DB9A-8FB39B3A05C1}"/>
          </ac:spMkLst>
        </pc:spChg>
        <pc:spChg chg="mod">
          <ac:chgData name="Szamrowicz, Olivyay (UG - Sch of Engineering)" userId="f1f4efb0-96ae-41e9-83d1-99704cdf3b70" providerId="ADAL" clId="{5AF9952C-4C16-480A-A233-93B2E091AD5C}" dt="2025-11-21T10:33:27.469" v="6"/>
          <ac:spMkLst>
            <pc:docMk/>
            <pc:sldMk cId="2710378190" sldId="259"/>
            <ac:spMk id="3" creationId="{30791FAE-B527-67E9-0064-972EDFBD39CB}"/>
          </ac:spMkLst>
        </pc:spChg>
      </pc:sldChg>
      <pc:sldChg chg="modSp">
        <pc:chgData name="Szamrowicz, Olivyay (UG - Sch of Engineering)" userId="f1f4efb0-96ae-41e9-83d1-99704cdf3b70" providerId="ADAL" clId="{5AF9952C-4C16-480A-A233-93B2E091AD5C}" dt="2025-11-21T10:33:27.469" v="6"/>
        <pc:sldMkLst>
          <pc:docMk/>
          <pc:sldMk cId="2019705223" sldId="260"/>
        </pc:sldMkLst>
        <pc:spChg chg="mod">
          <ac:chgData name="Szamrowicz, Olivyay (UG - Sch of Engineering)" userId="f1f4efb0-96ae-41e9-83d1-99704cdf3b70" providerId="ADAL" clId="{5AF9952C-4C16-480A-A233-93B2E091AD5C}" dt="2025-11-21T10:33:27.469" v="6"/>
          <ac:spMkLst>
            <pc:docMk/>
            <pc:sldMk cId="2019705223" sldId="260"/>
            <ac:spMk id="2" creationId="{4F9A3915-ED36-27D5-5B30-94D7E52BADB8}"/>
          </ac:spMkLst>
        </pc:spChg>
        <pc:spChg chg="mod">
          <ac:chgData name="Szamrowicz, Olivyay (UG - Sch of Engineering)" userId="f1f4efb0-96ae-41e9-83d1-99704cdf3b70" providerId="ADAL" clId="{5AF9952C-4C16-480A-A233-93B2E091AD5C}" dt="2025-11-21T10:33:27.469" v="6"/>
          <ac:spMkLst>
            <pc:docMk/>
            <pc:sldMk cId="2019705223" sldId="260"/>
            <ac:spMk id="3" creationId="{B35DE02F-EAE2-4EC2-1D94-0418744F72CE}"/>
          </ac:spMkLst>
        </pc:spChg>
      </pc:sldChg>
    </pc:docChg>
  </pc:docChgLst>
  <pc:docChgLst>
    <pc:chgData name="Szamrowicz, Olivyay (UG - Sch of Engineering)" userId="f1f4efb0-96ae-41e9-83d1-99704cdf3b70" providerId="ADAL" clId="{C27AD81E-513D-401F-BD16-79B8238CD1C1}"/>
    <pc:docChg chg="addSld delSld">
      <pc:chgData name="Szamrowicz, Olivyay (UG - Sch of Engineering)" userId="f1f4efb0-96ae-41e9-83d1-99704cdf3b70" providerId="ADAL" clId="{C27AD81E-513D-401F-BD16-79B8238CD1C1}" dt="2025-12-04T20:01:20.719" v="1" actId="2696"/>
      <pc:docMkLst>
        <pc:docMk/>
      </pc:docMkLst>
      <pc:sldChg chg="new del">
        <pc:chgData name="Szamrowicz, Olivyay (UG - Sch of Engineering)" userId="f1f4efb0-96ae-41e9-83d1-99704cdf3b70" providerId="ADAL" clId="{C27AD81E-513D-401F-BD16-79B8238CD1C1}" dt="2025-12-04T20:01:20.719" v="1" actId="2696"/>
        <pc:sldMkLst>
          <pc:docMk/>
          <pc:sldMk cId="1906550993" sldId="261"/>
        </pc:sldMkLst>
      </pc:sldChg>
    </pc:docChg>
  </pc:docChgLst>
  <pc:docChgLst>
    <pc:chgData name="Szamrowicz, Olivyay (UG - Sch of Engineering)" userId="S::os00890@surrey.ac.uk::f1f4efb0-96ae-41e9-83d1-99704cdf3b70" providerId="AD" clId="Web-{5CB1F4D7-F831-BA13-22EC-E6DBB73A5068}"/>
    <pc:docChg chg="modSld">
      <pc:chgData name="Szamrowicz, Olivyay (UG - Sch of Engineering)" userId="S::os00890@surrey.ac.uk::f1f4efb0-96ae-41e9-83d1-99704cdf3b70" providerId="AD" clId="Web-{5CB1F4D7-F831-BA13-22EC-E6DBB73A5068}" dt="2025-12-04T20:28:03.974" v="376" actId="20577"/>
      <pc:docMkLst>
        <pc:docMk/>
      </pc:docMkLst>
      <pc:sldChg chg="modSp">
        <pc:chgData name="Szamrowicz, Olivyay (UG - Sch of Engineering)" userId="S::os00890@surrey.ac.uk::f1f4efb0-96ae-41e9-83d1-99704cdf3b70" providerId="AD" clId="Web-{5CB1F4D7-F831-BA13-22EC-E6DBB73A5068}" dt="2025-12-04T20:27:42.083" v="374" actId="20577"/>
        <pc:sldMkLst>
          <pc:docMk/>
          <pc:sldMk cId="640707633" sldId="257"/>
        </pc:sldMkLst>
        <pc:spChg chg="mod">
          <ac:chgData name="Szamrowicz, Olivyay (UG - Sch of Engineering)" userId="S::os00890@surrey.ac.uk::f1f4efb0-96ae-41e9-83d1-99704cdf3b70" providerId="AD" clId="Web-{5CB1F4D7-F831-BA13-22EC-E6DBB73A5068}" dt="2025-12-04T20:27:42.083" v="374" actId="20577"/>
          <ac:spMkLst>
            <pc:docMk/>
            <pc:sldMk cId="640707633" sldId="257"/>
            <ac:spMk id="3" creationId="{6CEAAAFA-73A0-C9F8-D90D-EE90CD05BBE2}"/>
          </ac:spMkLst>
        </pc:spChg>
      </pc:sldChg>
      <pc:sldChg chg="modSp">
        <pc:chgData name="Szamrowicz, Olivyay (UG - Sch of Engineering)" userId="S::os00890@surrey.ac.uk::f1f4efb0-96ae-41e9-83d1-99704cdf3b70" providerId="AD" clId="Web-{5CB1F4D7-F831-BA13-22EC-E6DBB73A5068}" dt="2025-12-04T20:28:03.974" v="376" actId="20577"/>
        <pc:sldMkLst>
          <pc:docMk/>
          <pc:sldMk cId="1453757487" sldId="258"/>
        </pc:sldMkLst>
        <pc:spChg chg="mod">
          <ac:chgData name="Szamrowicz, Olivyay (UG - Sch of Engineering)" userId="S::os00890@surrey.ac.uk::f1f4efb0-96ae-41e9-83d1-99704cdf3b70" providerId="AD" clId="Web-{5CB1F4D7-F831-BA13-22EC-E6DBB73A5068}" dt="2025-12-04T20:28:03.974" v="376" actId="20577"/>
          <ac:spMkLst>
            <pc:docMk/>
            <pc:sldMk cId="1453757487" sldId="258"/>
            <ac:spMk id="3" creationId="{416E3A7B-8EE1-E4A6-B666-787A39BCE0D3}"/>
          </ac:spMkLst>
        </pc:spChg>
      </pc:sldChg>
    </pc:docChg>
  </pc:docChgLst>
</pc:chgInfo>
</file>

<file path=ppt/media/image1.png>
</file>

<file path=ppt/media/image2.jpe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pl-PL"/>
          </a:p>
        </p:txBody>
      </p:sp>
      <p:sp>
        <p:nvSpPr>
          <p:cNvPr id="6" name="Slide Number Placeholder 5"/>
          <p:cNvSpPr>
            <a:spLocks noGrp="1"/>
          </p:cNvSpPr>
          <p:nvPr>
            <p:ph type="sldNum" sz="quarter" idx="12"/>
          </p:nvPr>
        </p:nvSpPr>
        <p:spPr>
          <a:xfrm>
            <a:off x="531812" y="4529540"/>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794784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1823748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9A9CDA3-2368-4C3A-A5C1-1B7FF347559D}" type="slidenum">
              <a:rPr lang="en-GB" smtClean="0"/>
              <a:t>‹#›</a:t>
            </a:fld>
            <a:endParaRPr lang="en-GB"/>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28574105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7620063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GB"/>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9A9CDA3-2368-4C3A-A5C1-1B7FF347559D}" type="slidenum">
              <a:rPr lang="en-GB" smtClean="0"/>
              <a:t>‹#›</a:t>
            </a:fld>
            <a:endParaRPr lang="en-GB"/>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8415019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24444060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24404129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387631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4064414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DD7C68-A35E-400F-8386-163435184BAA}" type="datetimeFigureOut">
              <a:rPr lang="en-GB" smtClean="0"/>
              <a:t>04/12/2025</a:t>
            </a:fld>
            <a:endParaRPr lang="en-GB"/>
          </a:p>
        </p:txBody>
      </p:sp>
      <p:sp>
        <p:nvSpPr>
          <p:cNvPr id="5" name="Footer Placeholder 4"/>
          <p:cNvSpPr>
            <a:spLocks noGrp="1"/>
          </p:cNvSpPr>
          <p:nvPr>
            <p:ph type="ftr" sz="quarter" idx="11"/>
          </p:nvPr>
        </p:nvSpPr>
        <p:spPr/>
        <p:txBody>
          <a:bodyPr/>
          <a:lstStyle/>
          <a:p>
            <a:endParaRPr lang="en-GB"/>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64153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GB"/>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154492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FDD7C68-A35E-400F-8386-163435184BAA}" type="datetimeFigureOut">
              <a:rPr lang="en-GB" smtClean="0"/>
              <a:t>04/12/2025</a:t>
            </a:fld>
            <a:endParaRPr lang="en-GB"/>
          </a:p>
        </p:txBody>
      </p:sp>
      <p:sp>
        <p:nvSpPr>
          <p:cNvPr id="8" name="Footer Placeholder 7"/>
          <p:cNvSpPr>
            <a:spLocks noGrp="1"/>
          </p:cNvSpPr>
          <p:nvPr>
            <p:ph type="ftr" sz="quarter" idx="11"/>
          </p:nvPr>
        </p:nvSpPr>
        <p:spPr/>
        <p:txBody>
          <a:bodyPr/>
          <a:lstStyle/>
          <a:p>
            <a:endParaRPr lang="en-GB"/>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059118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FDD7C68-A35E-400F-8386-163435184BAA}" type="datetimeFigureOut">
              <a:rPr lang="en-GB" smtClean="0"/>
              <a:t>04/12/2025</a:t>
            </a:fld>
            <a:endParaRPr lang="en-GB"/>
          </a:p>
        </p:txBody>
      </p:sp>
      <p:sp>
        <p:nvSpPr>
          <p:cNvPr id="4" name="Footer Placeholder 3"/>
          <p:cNvSpPr>
            <a:spLocks noGrp="1"/>
          </p:cNvSpPr>
          <p:nvPr>
            <p:ph type="ftr" sz="quarter" idx="11"/>
          </p:nvPr>
        </p:nvSpPr>
        <p:spPr/>
        <p:txBody>
          <a:bodyPr/>
          <a:lstStyle/>
          <a:p>
            <a:endParaRPr lang="en-GB"/>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55312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DD7C68-A35E-400F-8386-163435184BAA}" type="datetimeFigureOut">
              <a:rPr lang="en-GB" smtClean="0"/>
              <a:t>04/12/2025</a:t>
            </a:fld>
            <a:endParaRPr lang="en-GB"/>
          </a:p>
        </p:txBody>
      </p:sp>
      <p:sp>
        <p:nvSpPr>
          <p:cNvPr id="3" name="Footer Placeholder 2"/>
          <p:cNvSpPr>
            <a:spLocks noGrp="1"/>
          </p:cNvSpPr>
          <p:nvPr>
            <p:ph type="ftr" sz="quarter" idx="11"/>
          </p:nvPr>
        </p:nvSpPr>
        <p:spPr/>
        <p:txBody>
          <a:bodyPr/>
          <a:lstStyle/>
          <a:p>
            <a:endParaRPr lang="en-GB"/>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339743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2663403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DD7C68-A35E-400F-8386-163435184BAA}" type="datetimeFigureOut">
              <a:rPr lang="en-GB" smtClean="0"/>
              <a:t>04/12/2025</a:t>
            </a:fld>
            <a:endParaRPr lang="en-GB"/>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9A9CDA3-2368-4C3A-A5C1-1B7FF347559D}" type="slidenum">
              <a:rPr lang="en-GB" smtClean="0"/>
              <a:t>‹#›</a:t>
            </a:fld>
            <a:endParaRPr lang="en-GB"/>
          </a:p>
        </p:txBody>
      </p:sp>
    </p:spTree>
    <p:extLst>
      <p:ext uri="{BB962C8B-B14F-4D97-AF65-F5344CB8AC3E}">
        <p14:creationId xmlns:p14="http://schemas.microsoft.com/office/powerpoint/2010/main" val="817716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pl-PL"/>
            </a:p>
          </p:txBody>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pl-PL"/>
            </a:p>
          </p:txBody>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pl-PL"/>
            </a:p>
          </p:txBody>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pl-PL"/>
            </a:p>
          </p:txBody>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pl-PL"/>
            </a:p>
          </p:txBody>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pl-PL"/>
            </a:p>
          </p:txBody>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pl-PL"/>
            </a:p>
          </p:txBody>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pl-PL"/>
            </a:p>
          </p:txBody>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pl-PL"/>
            </a:p>
          </p:txBody>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pl-PL"/>
            </a:p>
          </p:txBody>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pl-PL"/>
            </a:p>
          </p:txBody>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pl-PL"/>
            </a:p>
          </p:txBody>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pl-PL"/>
            </a:p>
          </p:txBody>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pl-PL"/>
            </a:p>
          </p:txBody>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pl-PL"/>
            </a:p>
          </p:txBody>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pl-PL"/>
            </a:p>
          </p:txBody>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pl-PL"/>
            </a:p>
          </p:txBody>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pl-PL"/>
            </a:p>
          </p:txBody>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pl-PL"/>
            </a:p>
          </p:txBody>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pl-PL"/>
            </a:p>
          </p:txBody>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pl-PL"/>
            </a:p>
          </p:txBody>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pl-PL"/>
            </a:p>
          </p:txBody>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pl-PL"/>
            </a:p>
          </p:txBody>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pl-PL"/>
            </a:p>
          </p:txBody>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pl-PL"/>
          </a:p>
        </p:txBody>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FDD7C68-A35E-400F-8386-163435184BAA}" type="datetimeFigureOut">
              <a:rPr lang="en-GB" smtClean="0"/>
              <a:t>04/12/2025</a:t>
            </a:fld>
            <a:endParaRPr lang="en-GB"/>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9A9CDA3-2368-4C3A-A5C1-1B7FF347559D}" type="slidenum">
              <a:rPr lang="en-GB" smtClean="0"/>
              <a:t>‹#›</a:t>
            </a:fld>
            <a:endParaRPr lang="en-GB"/>
          </a:p>
        </p:txBody>
      </p:sp>
    </p:spTree>
    <p:extLst>
      <p:ext uri="{BB962C8B-B14F-4D97-AF65-F5344CB8AC3E}">
        <p14:creationId xmlns:p14="http://schemas.microsoft.com/office/powerpoint/2010/main" val="2712504170"/>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496D-931D-E85F-BB30-6F7D526596DE}"/>
              </a:ext>
            </a:extLst>
          </p:cNvPr>
          <p:cNvSpPr>
            <a:spLocks noGrp="1"/>
          </p:cNvSpPr>
          <p:nvPr>
            <p:ph type="ctrTitle"/>
          </p:nvPr>
        </p:nvSpPr>
        <p:spPr>
          <a:xfrm>
            <a:off x="1752600" y="2814638"/>
            <a:ext cx="9144000" cy="2387600"/>
          </a:xfrm>
        </p:spPr>
        <p:txBody>
          <a:bodyPr>
            <a:normAutofit fontScale="90000"/>
          </a:bodyPr>
          <a:lstStyle/>
          <a:p>
            <a:r>
              <a:rPr lang="en-GB" noProof="0"/>
              <a:t>URN 6931086</a:t>
            </a:r>
            <a:br>
              <a:rPr lang="en-GB" noProof="0"/>
            </a:br>
            <a:r>
              <a:rPr lang="en-GB" b="1" noProof="0"/>
              <a:t>Conference paper: How the Layout of Cities Influences Pollution</a:t>
            </a:r>
            <a:endParaRPr lang="en-GB" noProof="0"/>
          </a:p>
        </p:txBody>
      </p:sp>
      <p:sp>
        <p:nvSpPr>
          <p:cNvPr id="3" name="Subtitle 2">
            <a:extLst>
              <a:ext uri="{FF2B5EF4-FFF2-40B4-BE49-F238E27FC236}">
                <a16:creationId xmlns:a16="http://schemas.microsoft.com/office/drawing/2014/main" id="{24BEEAE9-10F0-8C12-3215-F3FF94AC2DE4}"/>
              </a:ext>
            </a:extLst>
          </p:cNvPr>
          <p:cNvSpPr>
            <a:spLocks noGrp="1"/>
          </p:cNvSpPr>
          <p:nvPr>
            <p:ph type="subTitle" idx="1"/>
          </p:nvPr>
        </p:nvSpPr>
        <p:spPr>
          <a:xfrm>
            <a:off x="1524000" y="5202238"/>
            <a:ext cx="9144000" cy="1655762"/>
          </a:xfrm>
        </p:spPr>
        <p:txBody>
          <a:bodyPr/>
          <a:lstStyle/>
          <a:p>
            <a:pPr algn="ctr"/>
            <a:r>
              <a:rPr lang="en-GB" noProof="0"/>
              <a:t>By: Oliwier Szamrowicz</a:t>
            </a:r>
          </a:p>
        </p:txBody>
      </p:sp>
      <p:pic>
        <p:nvPicPr>
          <p:cNvPr id="11" name="Audio 10">
            <a:hlinkClick r:id="" action="ppaction://media"/>
            <a:extLst>
              <a:ext uri="{FF2B5EF4-FFF2-40B4-BE49-F238E27FC236}">
                <a16:creationId xmlns:a16="http://schemas.microsoft.com/office/drawing/2014/main" id="{CF51E2B1-A1B2-F3E9-5A70-9052A46EA62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91944539"/>
      </p:ext>
    </p:extLst>
  </p:cSld>
  <p:clrMapOvr>
    <a:masterClrMapping/>
  </p:clrMapOvr>
  <mc:AlternateContent xmlns:mc="http://schemas.openxmlformats.org/markup-compatibility/2006">
    <mc:Choice xmlns:p14="http://schemas.microsoft.com/office/powerpoint/2010/main" Requires="p14">
      <p:transition spd="slow" p14:dur="2000" advTm="15090"/>
    </mc:Choice>
    <mc:Fallback>
      <p:transition spd="slow" advTm="15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8BFA2-8986-9D0C-6825-114D459553A2}"/>
              </a:ext>
            </a:extLst>
          </p:cNvPr>
          <p:cNvSpPr>
            <a:spLocks noGrp="1"/>
          </p:cNvSpPr>
          <p:nvPr>
            <p:ph type="title"/>
          </p:nvPr>
        </p:nvSpPr>
        <p:spPr>
          <a:xfrm>
            <a:off x="1687669" y="624110"/>
            <a:ext cx="4137059" cy="1280890"/>
          </a:xfrm>
        </p:spPr>
        <p:txBody>
          <a:bodyPr>
            <a:normAutofit/>
          </a:bodyPr>
          <a:lstStyle/>
          <a:p>
            <a:r>
              <a:rPr lang="en-GB"/>
              <a:t>Introduction</a:t>
            </a:r>
          </a:p>
        </p:txBody>
      </p:sp>
      <p:sp>
        <p:nvSpPr>
          <p:cNvPr id="3" name="Content Placeholder 2">
            <a:extLst>
              <a:ext uri="{FF2B5EF4-FFF2-40B4-BE49-F238E27FC236}">
                <a16:creationId xmlns:a16="http://schemas.microsoft.com/office/drawing/2014/main" id="{6CEAAAFA-73A0-C9F8-D90D-EE90CD05BBE2}"/>
              </a:ext>
            </a:extLst>
          </p:cNvPr>
          <p:cNvSpPr>
            <a:spLocks noGrp="1"/>
          </p:cNvSpPr>
          <p:nvPr>
            <p:ph idx="1"/>
          </p:nvPr>
        </p:nvSpPr>
        <p:spPr>
          <a:xfrm>
            <a:off x="1683956" y="2104846"/>
            <a:ext cx="4313299" cy="4755280"/>
          </a:xfrm>
        </p:spPr>
        <p:txBody>
          <a:bodyPr vert="horz" lIns="91440" tIns="45720" rIns="91440" bIns="45720" rtlCol="0" anchor="t">
            <a:normAutofit fontScale="85000" lnSpcReduction="10000"/>
          </a:bodyPr>
          <a:lstStyle/>
          <a:p>
            <a:r>
              <a:rPr lang="en-GB">
                <a:solidFill>
                  <a:srgbClr val="000000"/>
                </a:solidFill>
              </a:rPr>
              <a:t>The city environment has a heavy impact on the air around it as the wind can be disrupted by the city line.</a:t>
            </a:r>
          </a:p>
          <a:p>
            <a:r>
              <a:rPr lang="en-GB">
                <a:solidFill>
                  <a:srgbClr val="000000"/>
                </a:solidFill>
              </a:rPr>
              <a:t>Tall buildings bunched up together hinder the airflow and in most circumstances cause vortex’s on the back face of the building.</a:t>
            </a:r>
          </a:p>
          <a:p>
            <a:r>
              <a:rPr lang="en-GB">
                <a:solidFill>
                  <a:srgbClr val="000000"/>
                </a:solidFill>
              </a:rPr>
              <a:t>Vortex's are areas of changing pressure where the air moves in circular patterns, this refreshes the air between the buildings and removes a portion of air bourn pollutant matter.</a:t>
            </a:r>
          </a:p>
          <a:p>
            <a:r>
              <a:rPr lang="en-GB">
                <a:solidFill>
                  <a:srgbClr val="000000"/>
                </a:solidFill>
              </a:rPr>
              <a:t>Air pollution stays withing 10 metres above the ground so the city needs regulated airflow to keep the air clean, on sunny windless days nitrogenous particles can react with sunlight to form smog which can be harmful to all life and be quite smelly.</a:t>
            </a:r>
          </a:p>
          <a:p>
            <a:endParaRPr lang="en-GB">
              <a:solidFill>
                <a:srgbClr val="000000"/>
              </a:solidFill>
            </a:endParaRPr>
          </a:p>
        </p:txBody>
      </p:sp>
      <p:pic>
        <p:nvPicPr>
          <p:cNvPr id="3074" name="Picture 2" descr="Autodesk Flow Design: Airflow Analysis ...">
            <a:extLst>
              <a:ext uri="{FF2B5EF4-FFF2-40B4-BE49-F238E27FC236}">
                <a16:creationId xmlns:a16="http://schemas.microsoft.com/office/drawing/2014/main" id="{0F71B596-89C7-2158-CC0A-8D0262C6B9E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6597" b="18779"/>
          <a:stretch>
            <a:fillRect/>
          </a:stretch>
        </p:blipFill>
        <p:spPr bwMode="auto">
          <a:xfrm>
            <a:off x="5993442" y="2109567"/>
            <a:ext cx="5451627" cy="2638865"/>
          </a:xfrm>
          <a:prstGeom prst="rect">
            <a:avLst/>
          </a:prstGeom>
          <a:noFill/>
          <a:extLst>
            <a:ext uri="{909E8E84-426E-40DD-AFC4-6F175D3DCCD1}">
              <a14:hiddenFill xmlns:a14="http://schemas.microsoft.com/office/drawing/2010/main">
                <a:solidFill>
                  <a:srgbClr val="FFFFFF"/>
                </a:solidFill>
              </a14:hiddenFill>
            </a:ext>
          </a:extLst>
        </p:spPr>
      </p:pic>
      <p:pic>
        <p:nvPicPr>
          <p:cNvPr id="45" name="Audio 44">
            <a:hlinkClick r:id="" action="ppaction://media"/>
            <a:extLst>
              <a:ext uri="{FF2B5EF4-FFF2-40B4-BE49-F238E27FC236}">
                <a16:creationId xmlns:a16="http://schemas.microsoft.com/office/drawing/2014/main" id="{07C554E9-718D-98F2-4407-F5AD10B30D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40707633"/>
      </p:ext>
    </p:extLst>
  </p:cSld>
  <p:clrMapOvr>
    <a:masterClrMapping/>
  </p:clrMapOvr>
  <mc:AlternateContent xmlns:mc="http://schemas.openxmlformats.org/markup-compatibility/2006">
    <mc:Choice xmlns:p14="http://schemas.microsoft.com/office/powerpoint/2010/main" Requires="p14">
      <p:transition spd="slow" p14:dur="2000" advTm="61305"/>
    </mc:Choice>
    <mc:Fallback>
      <p:transition spd="slow" advTm="61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E491B121-12B5-4977-A064-636AB0B9B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BF87D0-2A04-002E-4C59-6FD3706C3018}"/>
              </a:ext>
            </a:extLst>
          </p:cNvPr>
          <p:cNvSpPr>
            <a:spLocks noGrp="1"/>
          </p:cNvSpPr>
          <p:nvPr>
            <p:ph type="title"/>
          </p:nvPr>
        </p:nvSpPr>
        <p:spPr>
          <a:xfrm>
            <a:off x="649224" y="645106"/>
            <a:ext cx="6574536" cy="1259894"/>
          </a:xfrm>
        </p:spPr>
        <p:txBody>
          <a:bodyPr>
            <a:normAutofit/>
          </a:bodyPr>
          <a:lstStyle/>
          <a:p>
            <a:r>
              <a:rPr lang="en-GB"/>
              <a:t>Analysis of Building Layouts</a:t>
            </a:r>
            <a:br>
              <a:rPr lang="en-GB"/>
            </a:br>
            <a:r>
              <a:rPr lang="en-GB"/>
              <a:t>Height Arrangement</a:t>
            </a:r>
          </a:p>
        </p:txBody>
      </p:sp>
      <p:sp>
        <p:nvSpPr>
          <p:cNvPr id="1039" name="Rectangle 1038">
            <a:extLst>
              <a:ext uri="{FF2B5EF4-FFF2-40B4-BE49-F238E27FC236}">
                <a16:creationId xmlns:a16="http://schemas.microsoft.com/office/drawing/2014/main" id="{2ED05F70-AB3E-4472-B26B-EFE6A5A59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pl-PL"/>
          </a:p>
        </p:txBody>
      </p:sp>
      <p:sp>
        <p:nvSpPr>
          <p:cNvPr id="3" name="Content Placeholder 2">
            <a:extLst>
              <a:ext uri="{FF2B5EF4-FFF2-40B4-BE49-F238E27FC236}">
                <a16:creationId xmlns:a16="http://schemas.microsoft.com/office/drawing/2014/main" id="{416E3A7B-8EE1-E4A6-B666-787A39BCE0D3}"/>
              </a:ext>
            </a:extLst>
          </p:cNvPr>
          <p:cNvSpPr>
            <a:spLocks noGrp="1"/>
          </p:cNvSpPr>
          <p:nvPr>
            <p:ph idx="1"/>
          </p:nvPr>
        </p:nvSpPr>
        <p:spPr>
          <a:xfrm>
            <a:off x="649225" y="2133600"/>
            <a:ext cx="6398690" cy="3759253"/>
          </a:xfrm>
        </p:spPr>
        <p:txBody>
          <a:bodyPr vert="horz" lIns="91440" tIns="45720" rIns="91440" bIns="45720" rtlCol="0" anchor="t">
            <a:normAutofit/>
          </a:bodyPr>
          <a:lstStyle/>
          <a:p>
            <a:pPr>
              <a:lnSpc>
                <a:spcPct val="90000"/>
              </a:lnSpc>
            </a:pPr>
            <a:r>
              <a:rPr lang="en-GB"/>
              <a:t>Arranging the buildings in ascending order allows more buildings to have “a portion of the wind” to evenly clear the air from that buildings pass.</a:t>
            </a:r>
          </a:p>
          <a:p>
            <a:pPr>
              <a:lnSpc>
                <a:spcPct val="90000"/>
              </a:lnSpc>
            </a:pPr>
            <a:r>
              <a:rPr lang="en-GB"/>
              <a:t>Having multiple buildings of the same height next to one another makes the wind “diffuse” behind the buildings and make a weak vortex behind its back face, moving some but very little air from between the buildings.</a:t>
            </a:r>
          </a:p>
          <a:p>
            <a:pPr>
              <a:lnSpc>
                <a:spcPct val="90000"/>
              </a:lnSpc>
            </a:pPr>
            <a:r>
              <a:rPr lang="en-GB"/>
              <a:t>Building the city in descending order of height is the worst combination as the taller buildings shield the smaller ones from the wind so very little airflow is between them and the air becomes still so pollutants are more present.</a:t>
            </a:r>
          </a:p>
        </p:txBody>
      </p:sp>
      <p:pic>
        <p:nvPicPr>
          <p:cNvPr id="1026" name="Picture 2" descr="Banner">
            <a:extLst>
              <a:ext uri="{FF2B5EF4-FFF2-40B4-BE49-F238E27FC236}">
                <a16:creationId xmlns:a16="http://schemas.microsoft.com/office/drawing/2014/main" id="{0B39B6C0-77B2-B87A-CA27-2F99256B330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047914" y="1259063"/>
            <a:ext cx="4953532" cy="4334340"/>
          </a:xfrm>
          <a:prstGeom prst="rect">
            <a:avLst/>
          </a:prstGeom>
          <a:noFill/>
          <a:extLst>
            <a:ext uri="{909E8E84-426E-40DD-AFC4-6F175D3DCCD1}">
              <a14:hiddenFill xmlns:a14="http://schemas.microsoft.com/office/drawing/2010/main">
                <a:solidFill>
                  <a:srgbClr val="FFFFFF"/>
                </a:solidFill>
              </a14:hiddenFill>
            </a:ext>
          </a:extLst>
        </p:spPr>
      </p:pic>
      <p:sp>
        <p:nvSpPr>
          <p:cNvPr id="1040" name="Freeform 11">
            <a:extLst>
              <a:ext uri="{FF2B5EF4-FFF2-40B4-BE49-F238E27FC236}">
                <a16:creationId xmlns:a16="http://schemas.microsoft.com/office/drawing/2014/main" id="{21F6BE39-9E37-45F0-B10C-92305CFB7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Audio 38">
            <a:hlinkClick r:id="" action="ppaction://media"/>
            <a:extLst>
              <a:ext uri="{FF2B5EF4-FFF2-40B4-BE49-F238E27FC236}">
                <a16:creationId xmlns:a16="http://schemas.microsoft.com/office/drawing/2014/main" id="{F984F7B8-5FEE-C884-09B9-CB3450EFDF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3757487"/>
      </p:ext>
    </p:extLst>
  </p:cSld>
  <p:clrMapOvr>
    <a:masterClrMapping/>
  </p:clrMapOvr>
  <mc:AlternateContent xmlns:mc="http://schemas.openxmlformats.org/markup-compatibility/2006">
    <mc:Choice xmlns:p14="http://schemas.microsoft.com/office/powerpoint/2010/main" Requires="p14">
      <p:transition spd="slow" p14:dur="2000" advTm="53367"/>
    </mc:Choice>
    <mc:Fallback>
      <p:transition spd="slow" advTm="53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A3915-ED36-27D5-5B30-94D7E52BADB8}"/>
              </a:ext>
            </a:extLst>
          </p:cNvPr>
          <p:cNvSpPr>
            <a:spLocks noGrp="1"/>
          </p:cNvSpPr>
          <p:nvPr>
            <p:ph type="title"/>
          </p:nvPr>
        </p:nvSpPr>
        <p:spPr/>
        <p:txBody>
          <a:bodyPr/>
          <a:lstStyle/>
          <a:p>
            <a:r>
              <a:rPr lang="en-GB"/>
              <a:t>Analysis of Building Layouts</a:t>
            </a:r>
            <a:br>
              <a:rPr lang="en-GB"/>
            </a:br>
            <a:r>
              <a:rPr lang="en-GB"/>
              <a:t>Dangers of Pollution</a:t>
            </a:r>
          </a:p>
        </p:txBody>
      </p:sp>
      <p:sp>
        <p:nvSpPr>
          <p:cNvPr id="3" name="Content Placeholder 2">
            <a:extLst>
              <a:ext uri="{FF2B5EF4-FFF2-40B4-BE49-F238E27FC236}">
                <a16:creationId xmlns:a16="http://schemas.microsoft.com/office/drawing/2014/main" id="{B35DE02F-EAE2-4EC2-1D94-0418744F72CE}"/>
              </a:ext>
            </a:extLst>
          </p:cNvPr>
          <p:cNvSpPr>
            <a:spLocks noGrp="1"/>
          </p:cNvSpPr>
          <p:nvPr>
            <p:ph idx="1"/>
          </p:nvPr>
        </p:nvSpPr>
        <p:spPr>
          <a:xfrm>
            <a:off x="2589212" y="2133600"/>
            <a:ext cx="6952994" cy="3777622"/>
          </a:xfrm>
        </p:spPr>
        <p:txBody>
          <a:bodyPr/>
          <a:lstStyle/>
          <a:p>
            <a:r>
              <a:rPr lang="en-GB"/>
              <a:t>Air pollution causes 3,68 million premature deaths each year due to diseases like leukaemia and is associated with non Hodgkin’s lymphoma multiple types of cancer, such as breast cancer, lung cancer, colorectal and prostate cancer.</a:t>
            </a:r>
          </a:p>
          <a:p>
            <a:r>
              <a:rPr lang="en-GB"/>
              <a:t>Pollution also causes fatigue, faster calcification of arteries, impairs blood vessel function, increases chances of stroke and respiratory problems like asthma, emphysema, chronic obstructive pulmonary disease and chronic bronchitis.</a:t>
            </a:r>
          </a:p>
          <a:p>
            <a:endParaRPr lang="en-GB"/>
          </a:p>
        </p:txBody>
      </p:sp>
      <p:pic>
        <p:nvPicPr>
          <p:cNvPr id="28" name="Audio 27">
            <a:hlinkClick r:id="" action="ppaction://media"/>
            <a:extLst>
              <a:ext uri="{FF2B5EF4-FFF2-40B4-BE49-F238E27FC236}">
                <a16:creationId xmlns:a16="http://schemas.microsoft.com/office/drawing/2014/main" id="{AEFE2AB9-E38A-1CA4-DF31-A999010F796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19705223"/>
      </p:ext>
    </p:extLst>
  </p:cSld>
  <p:clrMapOvr>
    <a:masterClrMapping/>
  </p:clrMapOvr>
  <mc:AlternateContent xmlns:mc="http://schemas.openxmlformats.org/markup-compatibility/2006">
    <mc:Choice xmlns:p14="http://schemas.microsoft.com/office/powerpoint/2010/main" Requires="p14">
      <p:transition spd="slow" p14:dur="2000" advTm="48154"/>
    </mc:Choice>
    <mc:Fallback>
      <p:transition spd="slow" advTm="48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5928E-44FB-0A00-DB9A-8FB39B3A05C1}"/>
              </a:ext>
            </a:extLst>
          </p:cNvPr>
          <p:cNvSpPr>
            <a:spLocks noGrp="1"/>
          </p:cNvSpPr>
          <p:nvPr>
            <p:ph type="title"/>
          </p:nvPr>
        </p:nvSpPr>
        <p:spPr>
          <a:xfrm>
            <a:off x="1687669" y="624110"/>
            <a:ext cx="4137059" cy="1280890"/>
          </a:xfrm>
        </p:spPr>
        <p:txBody>
          <a:bodyPr>
            <a:normAutofit fontScale="90000"/>
          </a:bodyPr>
          <a:lstStyle/>
          <a:p>
            <a:pPr>
              <a:lnSpc>
                <a:spcPct val="90000"/>
              </a:lnSpc>
            </a:pPr>
            <a:r>
              <a:rPr lang="en-GB" sz="4000"/>
              <a:t>Analysis of Building Layouts</a:t>
            </a:r>
            <a:br>
              <a:rPr lang="en-GB" sz="4000"/>
            </a:br>
            <a:r>
              <a:rPr lang="en-GB" sz="4000"/>
              <a:t>Layout Solution</a:t>
            </a:r>
            <a:br>
              <a:rPr lang="en-GB" sz="2200"/>
            </a:br>
            <a:endParaRPr lang="en-GB" sz="2200"/>
          </a:p>
        </p:txBody>
      </p:sp>
      <p:sp>
        <p:nvSpPr>
          <p:cNvPr id="3" name="Content Placeholder 2">
            <a:extLst>
              <a:ext uri="{FF2B5EF4-FFF2-40B4-BE49-F238E27FC236}">
                <a16:creationId xmlns:a16="http://schemas.microsoft.com/office/drawing/2014/main" id="{30791FAE-B527-67E9-0064-972EDFBD39CB}"/>
              </a:ext>
            </a:extLst>
          </p:cNvPr>
          <p:cNvSpPr>
            <a:spLocks noGrp="1"/>
          </p:cNvSpPr>
          <p:nvPr>
            <p:ph idx="1"/>
          </p:nvPr>
        </p:nvSpPr>
        <p:spPr>
          <a:xfrm>
            <a:off x="1683956" y="2133600"/>
            <a:ext cx="4140772" cy="3777622"/>
          </a:xfrm>
        </p:spPr>
        <p:txBody>
          <a:bodyPr>
            <a:normAutofit fontScale="92500" lnSpcReduction="20000"/>
          </a:bodyPr>
          <a:lstStyle/>
          <a:p>
            <a:r>
              <a:rPr lang="en-GB">
                <a:solidFill>
                  <a:srgbClr val="000000"/>
                </a:solidFill>
              </a:rPr>
              <a:t>Skyscrapers should be separated by shorter apartment buildings to allow the wind to pass more freely through the city.</a:t>
            </a:r>
          </a:p>
          <a:p>
            <a:r>
              <a:rPr lang="en-GB">
                <a:solidFill>
                  <a:srgbClr val="000000"/>
                </a:solidFill>
              </a:rPr>
              <a:t>The height of the buildings should increase in the direction of the wind for reasons previously stated.</a:t>
            </a:r>
          </a:p>
          <a:p>
            <a:r>
              <a:rPr lang="en-GB">
                <a:solidFill>
                  <a:srgbClr val="000000"/>
                </a:solidFill>
              </a:rPr>
              <a:t>The city should be built in an even grid pattern so the wind has a straight pathway through the city streets, this makes removing the bottom 10 metres of polluted air easier.</a:t>
            </a:r>
          </a:p>
          <a:p>
            <a:r>
              <a:rPr lang="en-GB">
                <a:solidFill>
                  <a:srgbClr val="000000"/>
                </a:solidFill>
              </a:rPr>
              <a:t>Thank you for listening to my presentation.</a:t>
            </a:r>
          </a:p>
        </p:txBody>
      </p:sp>
      <p:pic>
        <p:nvPicPr>
          <p:cNvPr id="2050" name="Picture 2" descr="Banner">
            <a:extLst>
              <a:ext uri="{FF2B5EF4-FFF2-40B4-BE49-F238E27FC236}">
                <a16:creationId xmlns:a16="http://schemas.microsoft.com/office/drawing/2014/main" id="{EE0FC87E-4803-94A5-F383-41300CF3150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824728" y="1521295"/>
            <a:ext cx="6104658" cy="3815410"/>
          </a:xfrm>
          <a:prstGeom prst="rect">
            <a:avLst/>
          </a:prstGeom>
          <a:noFill/>
          <a:extLst>
            <a:ext uri="{909E8E84-426E-40DD-AFC4-6F175D3DCCD1}">
              <a14:hiddenFill xmlns:a14="http://schemas.microsoft.com/office/drawing/2010/main">
                <a:solidFill>
                  <a:srgbClr val="FFFFFF"/>
                </a:solidFill>
              </a14:hiddenFill>
            </a:ext>
          </a:extLst>
        </p:spPr>
      </p:pic>
      <p:pic>
        <p:nvPicPr>
          <p:cNvPr id="53" name="Audio 52">
            <a:hlinkClick r:id="" action="ppaction://media"/>
            <a:extLst>
              <a:ext uri="{FF2B5EF4-FFF2-40B4-BE49-F238E27FC236}">
                <a16:creationId xmlns:a16="http://schemas.microsoft.com/office/drawing/2014/main" id="{E6E5E280-AB3F-2C3E-1E57-900B898D21D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10378190"/>
      </p:ext>
    </p:extLst>
  </p:cSld>
  <p:clrMapOvr>
    <a:masterClrMapping/>
  </p:clrMapOvr>
  <mc:AlternateContent xmlns:mc="http://schemas.openxmlformats.org/markup-compatibility/2006">
    <mc:Choice xmlns:p14="http://schemas.microsoft.com/office/powerpoint/2010/main" Requires="p14">
      <p:transition spd="slow" p14:dur="2000" advTm="42724"/>
    </mc:Choice>
    <mc:Fallback>
      <p:transition spd="slow" advTm="42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3"/>
                </p:tgtEl>
              </p:cMediaNode>
            </p:audio>
          </p:childTnLst>
        </p:cTn>
      </p:par>
    </p:tnLst>
  </p:timing>
</p:sld>
</file>

<file path=ppt/theme/theme1.xml><?xml version="1.0" encoding="utf-8"?>
<a:theme xmlns:a="http://schemas.openxmlformats.org/drawingml/2006/main" name="Wisp">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5</Slides>
  <Notes>0</Notes>
  <HiddenSlides>0</HiddenSlide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Wisp</vt:lpstr>
      <vt:lpstr>URN 6931086 Conference paper: How the Layout of Cities Influences Pollution</vt:lpstr>
      <vt:lpstr>Introduction</vt:lpstr>
      <vt:lpstr>Analysis of Building Layouts Height Arrangement</vt:lpstr>
      <vt:lpstr>Analysis of Building Layouts Dangers of Pollution</vt:lpstr>
      <vt:lpstr>Analysis of Building Layouts Layout Solution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URN 6931086 Conference paper: How the Layout of Cities Influences Pollution</dc:title>
  <dc:creator>Szamrowicz, Olivyay (UG - Sch of Engineering)</dc:creator>
  <cp:revision>1</cp:revision>
  <dcterms:created xsi:type="dcterms:W3CDTF">2025-11-05T09:07:28Z</dcterms:created>
  <dcterms:modified xsi:type="dcterms:W3CDTF">2025-12-04T21:32:02Z</dcterms:modified>
</cp:coreProperties>
</file>

<file path=docProps/thumbnail.jpeg>
</file>